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267" r:id="rId5"/>
    <p:sldId id="502" r:id="rId6"/>
    <p:sldId id="362" r:id="rId7"/>
    <p:sldId id="523" r:id="rId8"/>
    <p:sldId id="524" r:id="rId9"/>
    <p:sldId id="257" r:id="rId10"/>
    <p:sldId id="520" r:id="rId11"/>
    <p:sldId id="511" r:id="rId12"/>
    <p:sldId id="302" r:id="rId13"/>
    <p:sldId id="483" r:id="rId14"/>
    <p:sldId id="525" r:id="rId15"/>
    <p:sldId id="473" r:id="rId16"/>
    <p:sldId id="486" r:id="rId17"/>
    <p:sldId id="521" r:id="rId18"/>
    <p:sldId id="528" r:id="rId19"/>
    <p:sldId id="522" r:id="rId20"/>
    <p:sldId id="526" r:id="rId2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FAFF"/>
    <a:srgbClr val="FFFFFF"/>
    <a:srgbClr val="F24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CB5EFA5-569F-A2A2-4970-9696EE831B3E}" v="13" dt="2019-06-12T11:10:00.0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21648" autoAdjust="0"/>
    <p:restoredTop sz="94682" autoAdjust="0"/>
  </p:normalViewPr>
  <p:slideViewPr>
    <p:cSldViewPr snapToGrid="0">
      <p:cViewPr varScale="1">
        <p:scale>
          <a:sx n="151" d="100"/>
          <a:sy n="151" d="100"/>
        </p:scale>
        <p:origin x="100" y="33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122" d="100"/>
          <a:sy n="122" d="100"/>
        </p:scale>
        <p:origin x="4932" y="8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EC745FD5-248C-4107-ABFF-80416E6382A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C949D28C-555B-4060-941D-5A66F329F6C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9C9D33-F762-4E97-BDB9-037E9D6FABE7}" type="datetimeFigureOut">
              <a:rPr lang="nl-NL" smtClean="0"/>
              <a:t>8-6-2020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7068B37-7CD9-4F43-A766-E1639184A1B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2596A3E-0167-46A3-843A-904E0907E24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5861DC-660C-4168-8D9F-697E34734B3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95365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24F640-0F1E-48A2-9D55-FB5ED31E5D80}" type="datetimeFigureOut">
              <a:rPr lang="nl-NL" smtClean="0"/>
              <a:t>8-6-2020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BFD7E5-C4C0-4149-A192-FAAC9291BBD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6049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56D5C-5EF9-4233-82C8-1D8C4F6E2ED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858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56D5C-5EF9-4233-82C8-1D8C4F6E2ED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1180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BFD7E5-C4C0-4149-A192-FAAC9291BBD9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396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7.sv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7.sv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gradFill>
          <a:gsLst>
            <a:gs pos="0">
              <a:srgbClr val="F24B00">
                <a:lumMod val="99000"/>
              </a:srgbClr>
            </a:gs>
            <a:gs pos="42000">
              <a:schemeClr val="accent2"/>
            </a:gs>
            <a:gs pos="100000">
              <a:srgbClr val="F24B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48"/>
          <p:cNvSpPr>
            <a:spLocks noGrp="1"/>
          </p:cNvSpPr>
          <p:nvPr>
            <p:ph type="body" sz="quarter" idx="10" hasCustomPrompt="1"/>
          </p:nvPr>
        </p:nvSpPr>
        <p:spPr>
          <a:xfrm>
            <a:off x="951663" y="5058303"/>
            <a:ext cx="4270249" cy="14274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SzTx/>
              <a:buFontTx/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SzTx/>
              <a:buFontTx/>
              <a:buNone/>
              <a:defRPr sz="2000">
                <a:solidFill>
                  <a:srgbClr val="FFFFFF"/>
                </a:solidFill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SzTx/>
              <a:buFontTx/>
              <a:buNone/>
              <a:defRPr sz="2000">
                <a:solidFill>
                  <a:srgbClr val="FFFFFF"/>
                </a:solidFill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SzTx/>
              <a:buFontTx/>
              <a:buNone/>
              <a:defRPr sz="2400">
                <a:solidFill>
                  <a:srgbClr val="FFFFFF"/>
                </a:solidFill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SzTx/>
              <a:buFontTx/>
              <a:buNone/>
              <a:defRPr sz="2400">
                <a:solidFill>
                  <a:srgbClr val="FFFFFF"/>
                </a:solidFill>
              </a:defRPr>
            </a:lvl5pPr>
          </a:lstStyle>
          <a:p>
            <a:r>
              <a:rPr lang="en-US" dirty="0"/>
              <a:t>Speaker Name</a:t>
            </a:r>
            <a:endParaRPr dirty="0"/>
          </a:p>
          <a:p>
            <a:pPr lvl="1"/>
            <a:r>
              <a:rPr lang="en-US" dirty="0"/>
              <a:t>Title/Company</a:t>
            </a:r>
            <a:endParaRPr dirty="0"/>
          </a:p>
          <a:p>
            <a:pPr lvl="2"/>
            <a:r>
              <a:rPr lang="en-US" dirty="0"/>
              <a:t>Date</a:t>
            </a:r>
            <a:endParaRPr dirty="0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950976" y="3078933"/>
            <a:ext cx="10314432" cy="1964978"/>
          </a:xfrm>
        </p:spPr>
        <p:txBody>
          <a:bodyPr anchor="b" anchorCtr="0">
            <a:normAutofit/>
          </a:bodyPr>
          <a:lstStyle>
            <a:lvl1pPr algn="l">
              <a:lnSpc>
                <a:spcPct val="80000"/>
              </a:lnSpc>
              <a:defRPr sz="6000" b="0" spc="-1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661F374-D588-435C-BA3D-59875DAF15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7" y="27469"/>
            <a:ext cx="1092832" cy="547341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FB979827-3CA2-495E-AB8D-3A826A9B090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643961" y="6356350"/>
            <a:ext cx="268452" cy="30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051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82880" y="6409944"/>
            <a:ext cx="365760" cy="274320"/>
          </a:xfrm>
          <a:prstGeom prst="rect">
            <a:avLst/>
          </a:prstGeom>
        </p:spPr>
        <p:txBody>
          <a:bodyPr wrap="none" anchor="ctr"/>
          <a:lstStyle>
            <a:lvl1pPr>
              <a:defRPr sz="11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0FB999A9-77CE-4AD1-9911-24A29F08BC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747690" y="1210805"/>
            <a:ext cx="10307574" cy="418375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lang="en-US" sz="2000" b="0" kern="1200" baseline="0" smtClean="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1pPr>
            <a:lvl2pPr marL="0" indent="0">
              <a:defRPr lang="en-US" sz="20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20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20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20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Subtitle text in Source Sans Pro Light (20pt)</a:t>
            </a:r>
          </a:p>
        </p:txBody>
      </p:sp>
      <p:sp>
        <p:nvSpPr>
          <p:cNvPr id="8" name="Footer Placeholder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Title Placeholder">
            <a:extLst>
              <a:ext uri="{FF2B5EF4-FFF2-40B4-BE49-F238E27FC236}">
                <a16:creationId xmlns:a16="http://schemas.microsoft.com/office/drawing/2014/main" id="{ACC46843-C23C-4F37-A3A1-1001AA6EBB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6442" y="561480"/>
            <a:ext cx="10311765" cy="649325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>
              <a:defRPr/>
            </a:lvl1pPr>
          </a:lstStyle>
          <a:p>
            <a:r>
              <a:rPr lang="en-US" dirty="0"/>
              <a:t>Title and subtitle only</a:t>
            </a:r>
          </a:p>
        </p:txBody>
      </p:sp>
    </p:spTree>
    <p:extLst>
      <p:ext uri="{BB962C8B-B14F-4D97-AF65-F5344CB8AC3E}">
        <p14:creationId xmlns:p14="http://schemas.microsoft.com/office/powerpoint/2010/main" val="2722699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82880" y="6409944"/>
            <a:ext cx="365760" cy="274320"/>
          </a:xfrm>
          <a:prstGeom prst="rect">
            <a:avLst/>
          </a:prstGeom>
        </p:spPr>
        <p:txBody>
          <a:bodyPr wrap="none" anchor="ctr"/>
          <a:lstStyle>
            <a:lvl1pPr>
              <a:defRPr sz="11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0FB999A9-77CE-4AD1-9911-24A29F08BC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01769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—INFOR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781571"/>
            <a:ext cx="5029200" cy="444023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First level 20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 18 </a:t>
            </a:r>
            <a:r>
              <a:rPr lang="en-US" dirty="0" err="1"/>
              <a:t>pt</a:t>
            </a:r>
            <a:endParaRPr lang="en-US" dirty="0"/>
          </a:p>
          <a:p>
            <a:pPr lvl="2"/>
            <a:r>
              <a:rPr lang="en-US" dirty="0"/>
              <a:t>Third level 16 </a:t>
            </a:r>
            <a:r>
              <a:rPr lang="en-US" dirty="0" err="1"/>
              <a:t>pt</a:t>
            </a:r>
            <a:endParaRPr lang="en-US" dirty="0"/>
          </a:p>
          <a:p>
            <a:pPr lvl="3"/>
            <a:r>
              <a:rPr lang="en-US" dirty="0"/>
              <a:t>Fourth level - avoid</a:t>
            </a:r>
          </a:p>
          <a:p>
            <a:pPr lvl="4"/>
            <a:r>
              <a:rPr lang="en-US" dirty="0"/>
              <a:t>Fifth level - avoid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16574" y="1781571"/>
            <a:ext cx="5029200" cy="444023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First level 20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 18 </a:t>
            </a:r>
            <a:r>
              <a:rPr lang="en-US" dirty="0" err="1"/>
              <a:t>pt</a:t>
            </a:r>
            <a:endParaRPr lang="en-US" dirty="0"/>
          </a:p>
          <a:p>
            <a:pPr lvl="2"/>
            <a:r>
              <a:rPr lang="en-US" dirty="0"/>
              <a:t>Third level 16 </a:t>
            </a:r>
            <a:r>
              <a:rPr lang="en-US" dirty="0" err="1"/>
              <a:t>pt</a:t>
            </a:r>
            <a:endParaRPr lang="en-US" dirty="0"/>
          </a:p>
          <a:p>
            <a:pPr lvl="3"/>
            <a:r>
              <a:rPr lang="en-US" dirty="0"/>
              <a:t>Fourth level - avoid</a:t>
            </a:r>
          </a:p>
          <a:p>
            <a:pPr lvl="4"/>
            <a:r>
              <a:rPr lang="en-US" dirty="0"/>
              <a:t>Fifth level - avoid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82880" y="6409944"/>
            <a:ext cx="365760" cy="274320"/>
          </a:xfrm>
          <a:prstGeom prst="rect">
            <a:avLst/>
          </a:prstGeom>
        </p:spPr>
        <p:txBody>
          <a:bodyPr wrap="none" anchor="ctr"/>
          <a:lstStyle>
            <a:lvl1pPr>
              <a:defRPr sz="11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0FB999A9-77CE-4AD1-9911-24A29F08BC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"/>
          <p:cNvSpPr>
            <a:spLocks noGrp="1"/>
          </p:cNvSpPr>
          <p:nvPr>
            <p:ph type="title" hasCustomPrompt="1"/>
          </p:nvPr>
        </p:nvSpPr>
        <p:spPr>
          <a:xfrm>
            <a:off x="838200" y="567032"/>
            <a:ext cx="10311765" cy="1080000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marL="0" indent="0">
              <a:defRPr baseline="0"/>
            </a:lvl1pPr>
          </a:lstStyle>
          <a:p>
            <a:r>
              <a:rPr lang="en-US" dirty="0"/>
              <a:t>Two Columns—INFORM</a:t>
            </a:r>
          </a:p>
        </p:txBody>
      </p:sp>
      <p:sp>
        <p:nvSpPr>
          <p:cNvPr id="9" name="Footer Placeholder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97368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 Subtitle—INFOR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42256" y="1736725"/>
            <a:ext cx="5029200" cy="444023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First level 20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 18 </a:t>
            </a:r>
            <a:r>
              <a:rPr lang="en-US" dirty="0" err="1"/>
              <a:t>pt</a:t>
            </a:r>
            <a:endParaRPr lang="en-US" dirty="0"/>
          </a:p>
          <a:p>
            <a:pPr lvl="2"/>
            <a:r>
              <a:rPr lang="en-US" dirty="0"/>
              <a:t>Third level 16 </a:t>
            </a:r>
            <a:r>
              <a:rPr lang="en-US" dirty="0" err="1"/>
              <a:t>pt</a:t>
            </a:r>
            <a:endParaRPr lang="en-US" dirty="0"/>
          </a:p>
          <a:p>
            <a:pPr lvl="3"/>
            <a:r>
              <a:rPr lang="en-US" dirty="0"/>
              <a:t>Fourth level - avoid</a:t>
            </a:r>
          </a:p>
          <a:p>
            <a:pPr lvl="4"/>
            <a:r>
              <a:rPr lang="en-US" dirty="0"/>
              <a:t>Fifth level - avoid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20630" y="1736725"/>
            <a:ext cx="5029200" cy="444023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First level 20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 18 </a:t>
            </a:r>
            <a:r>
              <a:rPr lang="en-US" dirty="0" err="1"/>
              <a:t>pt</a:t>
            </a:r>
            <a:endParaRPr lang="en-US" dirty="0"/>
          </a:p>
          <a:p>
            <a:pPr lvl="2"/>
            <a:r>
              <a:rPr lang="en-US" dirty="0"/>
              <a:t>Third level 16 </a:t>
            </a:r>
            <a:r>
              <a:rPr lang="en-US" dirty="0" err="1"/>
              <a:t>pt</a:t>
            </a:r>
            <a:endParaRPr lang="en-US" dirty="0"/>
          </a:p>
          <a:p>
            <a:pPr lvl="3"/>
            <a:r>
              <a:rPr lang="en-US" dirty="0"/>
              <a:t>Fourth level - avoid</a:t>
            </a:r>
          </a:p>
          <a:p>
            <a:pPr lvl="4"/>
            <a:r>
              <a:rPr lang="en-US" dirty="0"/>
              <a:t>Fifth level - avoid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82880" y="6409944"/>
            <a:ext cx="365760" cy="274320"/>
          </a:xfrm>
          <a:prstGeom prst="rect">
            <a:avLst/>
          </a:prstGeom>
        </p:spPr>
        <p:txBody>
          <a:bodyPr wrap="none" anchor="ctr"/>
          <a:lstStyle>
            <a:lvl1pPr>
              <a:defRPr sz="11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0FB999A9-77CE-4AD1-9911-24A29F08BC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742256" y="535394"/>
            <a:ext cx="10311765" cy="657844"/>
          </a:xfrm>
        </p:spPr>
        <p:txBody>
          <a:bodyPr>
            <a:normAutofit/>
          </a:bodyPr>
          <a:lstStyle>
            <a:lvl1pPr marL="0" indent="0">
              <a:defRPr baseline="0"/>
            </a:lvl1pPr>
          </a:lstStyle>
          <a:p>
            <a:r>
              <a:rPr lang="en-US" dirty="0"/>
              <a:t>Two Columns with Subtitle—INFORM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742256" y="1087119"/>
            <a:ext cx="10307574" cy="418375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lang="en-US" sz="2000" b="0" kern="1200" baseline="0" smtClean="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1pPr>
            <a:lvl2pPr marL="0" indent="0">
              <a:defRPr lang="en-US" sz="20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20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20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20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Subtitle text in Source Sans Pro (20pt)</a:t>
            </a:r>
          </a:p>
        </p:txBody>
      </p:sp>
      <p:sp>
        <p:nvSpPr>
          <p:cNvPr id="7" name="Footer Placeholder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20224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 Headings—INFOR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7222" y="1736725"/>
            <a:ext cx="5029200" cy="417195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+mj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Column Title 20 </a:t>
            </a:r>
            <a:r>
              <a:rPr lang="en-US" dirty="0" err="1"/>
              <a:t>pt</a:t>
            </a:r>
            <a:r>
              <a:rPr lang="en-US" dirty="0"/>
              <a:t> bold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41413" y="2224405"/>
            <a:ext cx="5029200" cy="395533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First level 20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 18 </a:t>
            </a:r>
            <a:r>
              <a:rPr lang="en-US" dirty="0" err="1"/>
              <a:t>pt</a:t>
            </a:r>
            <a:endParaRPr lang="en-US" dirty="0"/>
          </a:p>
          <a:p>
            <a:pPr lvl="2"/>
            <a:r>
              <a:rPr lang="en-US" dirty="0"/>
              <a:t>Third level 16 </a:t>
            </a:r>
            <a:r>
              <a:rPr lang="en-US" dirty="0" err="1"/>
              <a:t>pt</a:t>
            </a:r>
            <a:endParaRPr lang="en-US" dirty="0"/>
          </a:p>
          <a:p>
            <a:pPr lvl="3"/>
            <a:r>
              <a:rPr lang="en-US" dirty="0"/>
              <a:t>Fourth level - avoid</a:t>
            </a:r>
          </a:p>
          <a:p>
            <a:pPr lvl="4"/>
            <a:r>
              <a:rPr lang="en-US" dirty="0"/>
              <a:t>Fifth level - avoid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12878" y="1736724"/>
            <a:ext cx="5029200" cy="417195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+mj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Column Title 20 </a:t>
            </a:r>
            <a:r>
              <a:rPr lang="en-US" dirty="0" err="1"/>
              <a:t>pt</a:t>
            </a:r>
            <a:r>
              <a:rPr lang="en-US" dirty="0"/>
              <a:t> bold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12878" y="2224405"/>
            <a:ext cx="5029200" cy="395533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First level 20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 18 </a:t>
            </a:r>
            <a:r>
              <a:rPr lang="en-US" dirty="0" err="1"/>
              <a:t>pt</a:t>
            </a:r>
            <a:endParaRPr lang="en-US" dirty="0"/>
          </a:p>
          <a:p>
            <a:pPr lvl="2"/>
            <a:r>
              <a:rPr lang="en-US" dirty="0"/>
              <a:t>Third level 16 </a:t>
            </a:r>
            <a:r>
              <a:rPr lang="en-US" dirty="0" err="1"/>
              <a:t>pt</a:t>
            </a:r>
            <a:endParaRPr lang="en-US" dirty="0"/>
          </a:p>
          <a:p>
            <a:pPr lvl="3"/>
            <a:r>
              <a:rPr lang="en-US" dirty="0"/>
              <a:t>Fourth level - avoid</a:t>
            </a:r>
          </a:p>
          <a:p>
            <a:pPr lvl="4"/>
            <a:r>
              <a:rPr lang="en-US" dirty="0"/>
              <a:t>Fifth level - avoid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82880" y="6409944"/>
            <a:ext cx="365760" cy="274320"/>
          </a:xfrm>
          <a:prstGeom prst="rect">
            <a:avLst/>
          </a:prstGeom>
        </p:spPr>
        <p:txBody>
          <a:bodyPr wrap="none" anchor="ctr"/>
          <a:lstStyle>
            <a:lvl1pPr>
              <a:defRPr sz="11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0FB999A9-77CE-4AD1-9911-24A29F08BC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"/>
          <p:cNvSpPr>
            <a:spLocks noGrp="1"/>
          </p:cNvSpPr>
          <p:nvPr>
            <p:ph type="title" hasCustomPrompt="1"/>
          </p:nvPr>
        </p:nvSpPr>
        <p:spPr>
          <a:xfrm>
            <a:off x="837222" y="566238"/>
            <a:ext cx="10311765" cy="1080000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>
              <a:defRPr baseline="0"/>
            </a:lvl1pPr>
          </a:lstStyle>
          <a:p>
            <a:r>
              <a:rPr lang="en-US" dirty="0"/>
              <a:t>Two Columns with Headings—INFORM</a:t>
            </a:r>
          </a:p>
        </p:txBody>
      </p:sp>
      <p:sp>
        <p:nvSpPr>
          <p:cNvPr id="11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29190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, Subtitle and Headings—INFOR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46471" y="1736725"/>
            <a:ext cx="5029200" cy="417195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+mj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Column Title 20 </a:t>
            </a:r>
            <a:r>
              <a:rPr lang="en-US" dirty="0" err="1"/>
              <a:t>pt</a:t>
            </a:r>
            <a:r>
              <a:rPr lang="en-US" dirty="0"/>
              <a:t> bold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750662" y="2224405"/>
            <a:ext cx="5029200" cy="395533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First level 20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 18 </a:t>
            </a:r>
            <a:r>
              <a:rPr lang="en-US" dirty="0" err="1"/>
              <a:t>pt</a:t>
            </a:r>
            <a:endParaRPr lang="en-US" dirty="0"/>
          </a:p>
          <a:p>
            <a:pPr lvl="2"/>
            <a:r>
              <a:rPr lang="en-US" dirty="0"/>
              <a:t>Third level 16 </a:t>
            </a:r>
            <a:r>
              <a:rPr lang="en-US" dirty="0" err="1"/>
              <a:t>pt</a:t>
            </a:r>
            <a:endParaRPr lang="en-US" dirty="0"/>
          </a:p>
          <a:p>
            <a:pPr lvl="3"/>
            <a:r>
              <a:rPr lang="en-US" dirty="0"/>
              <a:t>Fourth level - avoid</a:t>
            </a:r>
          </a:p>
          <a:p>
            <a:pPr lvl="4"/>
            <a:r>
              <a:rPr lang="en-US" dirty="0"/>
              <a:t>Fifth level - avoid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22127" y="1736724"/>
            <a:ext cx="5029200" cy="417195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+mj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Column Title 20 </a:t>
            </a:r>
            <a:r>
              <a:rPr lang="en-US" dirty="0" err="1"/>
              <a:t>pt</a:t>
            </a:r>
            <a:r>
              <a:rPr lang="en-US" dirty="0"/>
              <a:t> bold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022127" y="2224405"/>
            <a:ext cx="5029200" cy="395533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First level 20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 18 </a:t>
            </a:r>
            <a:r>
              <a:rPr lang="en-US" dirty="0" err="1"/>
              <a:t>pt</a:t>
            </a:r>
            <a:endParaRPr lang="en-US" dirty="0"/>
          </a:p>
          <a:p>
            <a:pPr lvl="2"/>
            <a:r>
              <a:rPr lang="en-US" dirty="0"/>
              <a:t>Third level 16 </a:t>
            </a:r>
            <a:r>
              <a:rPr lang="en-US" dirty="0" err="1"/>
              <a:t>pt</a:t>
            </a:r>
            <a:endParaRPr lang="en-US" dirty="0"/>
          </a:p>
          <a:p>
            <a:pPr lvl="3"/>
            <a:r>
              <a:rPr lang="en-US" dirty="0"/>
              <a:t>Fourth level - avoid</a:t>
            </a:r>
          </a:p>
          <a:p>
            <a:pPr lvl="4"/>
            <a:r>
              <a:rPr lang="en-US" dirty="0"/>
              <a:t>Fifth level - avoid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82880" y="6409944"/>
            <a:ext cx="365760" cy="274320"/>
          </a:xfrm>
          <a:prstGeom prst="rect">
            <a:avLst/>
          </a:prstGeom>
        </p:spPr>
        <p:txBody>
          <a:bodyPr wrap="none" anchor="ctr"/>
          <a:lstStyle>
            <a:lvl1pPr>
              <a:defRPr sz="11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0FB999A9-77CE-4AD1-9911-24A29F08BC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746471" y="539790"/>
            <a:ext cx="10311765" cy="657844"/>
          </a:xfrm>
        </p:spPr>
        <p:txBody>
          <a:bodyPr>
            <a:normAutofit/>
          </a:bodyPr>
          <a:lstStyle>
            <a:lvl1pPr>
              <a:defRPr spc="-150" baseline="0"/>
            </a:lvl1pPr>
          </a:lstStyle>
          <a:p>
            <a:r>
              <a:rPr lang="en-US" dirty="0"/>
              <a:t>Two Column with Subtitle and Headings—INFORM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746471" y="1219611"/>
            <a:ext cx="10307574" cy="418375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lang="en-US" sz="2000" b="0" kern="1200" baseline="0" smtClean="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1pPr>
            <a:lvl2pPr marL="0" indent="0">
              <a:defRPr lang="en-US" sz="20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20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20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20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Subtitle text in Source sans Pro (20pt)</a:t>
            </a:r>
          </a:p>
        </p:txBody>
      </p:sp>
      <p:sp>
        <p:nvSpPr>
          <p:cNvPr id="10" name="Footer Placeholder"/>
          <p:cNvSpPr>
            <a:spLocks noGrp="1"/>
          </p:cNvSpPr>
          <p:nvPr>
            <p:ph type="ftr" sz="quarter" idx="14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45485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—INFOR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199" y="1736725"/>
            <a:ext cx="3268376" cy="4440239"/>
          </a:xfrm>
        </p:spPr>
        <p:txBody>
          <a:bodyPr/>
          <a:lstStyle>
            <a:lvl1pPr marL="228594" indent="-228594">
              <a:spcAft>
                <a:spcPts val="600"/>
              </a:spcAft>
              <a:defRPr sz="1800"/>
            </a:lvl1pPr>
            <a:lvl2pPr>
              <a:spcAft>
                <a:spcPts val="600"/>
              </a:spcAft>
              <a:defRPr sz="1600"/>
            </a:lvl2pPr>
            <a:lvl3pPr>
              <a:spcAft>
                <a:spcPts val="600"/>
              </a:spcAft>
              <a:defRPr sz="1400"/>
            </a:lvl3pPr>
            <a:lvl4pPr>
              <a:spcAft>
                <a:spcPts val="600"/>
              </a:spcAft>
              <a:defRPr sz="1400" baseline="0"/>
            </a:lvl4pPr>
            <a:lvl5pPr>
              <a:spcAft>
                <a:spcPts val="600"/>
              </a:spcAft>
              <a:defRPr sz="1400" baseline="0"/>
            </a:lvl5pPr>
          </a:lstStyle>
          <a:p>
            <a:pPr lvl="0"/>
            <a:r>
              <a:rPr lang="en-US" dirty="0"/>
              <a:t>First level 18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 16 </a:t>
            </a:r>
            <a:r>
              <a:rPr lang="en-US" dirty="0" err="1"/>
              <a:t>pt</a:t>
            </a:r>
            <a:endParaRPr lang="en-US" dirty="0"/>
          </a:p>
          <a:p>
            <a:pPr lvl="2"/>
            <a:r>
              <a:rPr lang="en-US" dirty="0"/>
              <a:t>Third level – avoid as too small</a:t>
            </a:r>
          </a:p>
          <a:p>
            <a:pPr lvl="3"/>
            <a:r>
              <a:rPr lang="en-US" dirty="0"/>
              <a:t>Fourth – avoid as too small</a:t>
            </a:r>
          </a:p>
          <a:p>
            <a:pPr lvl="4"/>
            <a:r>
              <a:rPr lang="en-US" dirty="0"/>
              <a:t>Fifth – avoid as too small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318449" y="1736725"/>
            <a:ext cx="3229804" cy="4440239"/>
          </a:xfrm>
        </p:spPr>
        <p:txBody>
          <a:bodyPr/>
          <a:lstStyle>
            <a:lvl1pPr>
              <a:spcAft>
                <a:spcPts val="600"/>
              </a:spcAft>
              <a:defRPr sz="1800"/>
            </a:lvl1pPr>
            <a:lvl2pPr>
              <a:spcAft>
                <a:spcPts val="600"/>
              </a:spcAft>
              <a:defRPr sz="1600"/>
            </a:lvl2pPr>
            <a:lvl3pPr>
              <a:spcAft>
                <a:spcPts val="600"/>
              </a:spcAft>
              <a:defRPr sz="1400"/>
            </a:lvl3pPr>
            <a:lvl4pPr>
              <a:spcAft>
                <a:spcPts val="600"/>
              </a:spcAft>
              <a:defRPr sz="1400"/>
            </a:lvl4pPr>
            <a:lvl5pPr>
              <a:spcAft>
                <a:spcPts val="600"/>
              </a:spcAft>
              <a:defRPr sz="1400"/>
            </a:lvl5pPr>
          </a:lstStyle>
          <a:p>
            <a:pPr lvl="0"/>
            <a:r>
              <a:rPr lang="en-US" dirty="0"/>
              <a:t>First level 18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 16 </a:t>
            </a:r>
            <a:r>
              <a:rPr lang="en-US" dirty="0" err="1"/>
              <a:t>pt</a:t>
            </a:r>
            <a:endParaRPr lang="en-US" dirty="0"/>
          </a:p>
          <a:p>
            <a:pPr lvl="2"/>
            <a:r>
              <a:rPr lang="en-US" dirty="0"/>
              <a:t>Third level – avoid as too small</a:t>
            </a:r>
          </a:p>
          <a:p>
            <a:pPr lvl="3"/>
            <a:r>
              <a:rPr lang="en-US" dirty="0"/>
              <a:t>Fourth – avoid as too small</a:t>
            </a:r>
          </a:p>
          <a:p>
            <a:pPr lvl="4"/>
            <a:r>
              <a:rPr lang="en-US" dirty="0"/>
              <a:t>Fifth – avoid as too small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0" hasCustomPrompt="1"/>
          </p:nvPr>
        </p:nvSpPr>
        <p:spPr>
          <a:xfrm>
            <a:off x="7760126" y="1736725"/>
            <a:ext cx="3367536" cy="4440239"/>
          </a:xfrm>
        </p:spPr>
        <p:txBody>
          <a:bodyPr/>
          <a:lstStyle>
            <a:lvl1pPr>
              <a:spcAft>
                <a:spcPts val="600"/>
              </a:spcAft>
              <a:defRPr sz="1800"/>
            </a:lvl1pPr>
            <a:lvl2pPr>
              <a:spcAft>
                <a:spcPts val="600"/>
              </a:spcAft>
              <a:defRPr sz="1600"/>
            </a:lvl2pPr>
            <a:lvl3pPr>
              <a:spcAft>
                <a:spcPts val="600"/>
              </a:spcAft>
              <a:defRPr sz="1400"/>
            </a:lvl3pPr>
            <a:lvl4pPr>
              <a:spcAft>
                <a:spcPts val="600"/>
              </a:spcAft>
              <a:defRPr sz="1400"/>
            </a:lvl4pPr>
            <a:lvl5pPr>
              <a:spcAft>
                <a:spcPts val="600"/>
              </a:spcAft>
              <a:defRPr sz="1400"/>
            </a:lvl5pPr>
          </a:lstStyle>
          <a:p>
            <a:pPr lvl="0"/>
            <a:r>
              <a:rPr lang="en-US" dirty="0"/>
              <a:t>First level 18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 16 </a:t>
            </a:r>
            <a:r>
              <a:rPr lang="en-US" dirty="0" err="1"/>
              <a:t>pt</a:t>
            </a:r>
            <a:endParaRPr lang="en-US" dirty="0"/>
          </a:p>
          <a:p>
            <a:pPr lvl="2"/>
            <a:r>
              <a:rPr lang="en-US" dirty="0"/>
              <a:t>Third level – avoid as too small</a:t>
            </a:r>
          </a:p>
          <a:p>
            <a:pPr lvl="3"/>
            <a:r>
              <a:rPr lang="en-US" dirty="0"/>
              <a:t>Fourth – avoid as too small</a:t>
            </a:r>
          </a:p>
          <a:p>
            <a:pPr lvl="4"/>
            <a:r>
              <a:rPr lang="en-US" dirty="0"/>
              <a:t>Fifth – avoid as too small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82880" y="6409944"/>
            <a:ext cx="365760" cy="274320"/>
          </a:xfrm>
          <a:prstGeom prst="rect">
            <a:avLst/>
          </a:prstGeom>
        </p:spPr>
        <p:txBody>
          <a:bodyPr wrap="none" anchor="ctr"/>
          <a:lstStyle>
            <a:lvl1pPr>
              <a:defRPr sz="11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0FB999A9-77CE-4AD1-9911-24A29F08BC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Placeholder"/>
          <p:cNvSpPr>
            <a:spLocks noGrp="1"/>
          </p:cNvSpPr>
          <p:nvPr>
            <p:ph type="title" hasCustomPrompt="1"/>
          </p:nvPr>
        </p:nvSpPr>
        <p:spPr>
          <a:xfrm>
            <a:off x="838199" y="569915"/>
            <a:ext cx="10311765" cy="1080000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>
              <a:defRPr/>
            </a:lvl1pPr>
          </a:lstStyle>
          <a:p>
            <a:r>
              <a:rPr lang="en-US" dirty="0"/>
              <a:t>Three Column—INFORM</a:t>
            </a:r>
          </a:p>
        </p:txBody>
      </p:sp>
      <p:sp>
        <p:nvSpPr>
          <p:cNvPr id="10" name="Footer Placeholder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59877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 w Headings—INFOR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199" y="2205038"/>
            <a:ext cx="3268376" cy="3971926"/>
          </a:xfrm>
        </p:spPr>
        <p:txBody>
          <a:bodyPr/>
          <a:lstStyle>
            <a:lvl1pPr marL="228594" indent="-228594">
              <a:spcAft>
                <a:spcPts val="600"/>
              </a:spcAft>
              <a:defRPr sz="1800"/>
            </a:lvl1pPr>
            <a:lvl2pPr>
              <a:spcAft>
                <a:spcPts val="600"/>
              </a:spcAft>
              <a:defRPr sz="1600"/>
            </a:lvl2pPr>
            <a:lvl3pPr>
              <a:spcAft>
                <a:spcPts val="600"/>
              </a:spcAft>
              <a:defRPr sz="1400"/>
            </a:lvl3pPr>
            <a:lvl4pPr>
              <a:spcAft>
                <a:spcPts val="600"/>
              </a:spcAft>
              <a:defRPr sz="1400" baseline="0"/>
            </a:lvl4pPr>
            <a:lvl5pPr>
              <a:spcAft>
                <a:spcPts val="600"/>
              </a:spcAft>
              <a:defRPr sz="1400" baseline="0"/>
            </a:lvl5pPr>
          </a:lstStyle>
          <a:p>
            <a:pPr lvl="0"/>
            <a:r>
              <a:rPr lang="en-US" dirty="0"/>
              <a:t>First level 18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 16 </a:t>
            </a:r>
            <a:r>
              <a:rPr lang="en-US" dirty="0" err="1"/>
              <a:t>pt</a:t>
            </a:r>
            <a:endParaRPr lang="en-US" dirty="0"/>
          </a:p>
          <a:p>
            <a:pPr lvl="2"/>
            <a:r>
              <a:rPr lang="en-US" dirty="0"/>
              <a:t>Third level – avoid as too small</a:t>
            </a:r>
          </a:p>
          <a:p>
            <a:pPr lvl="3"/>
            <a:r>
              <a:rPr lang="en-US" dirty="0"/>
              <a:t>Fourth – avoid as too small</a:t>
            </a:r>
          </a:p>
          <a:p>
            <a:pPr lvl="4"/>
            <a:r>
              <a:rPr lang="en-US" dirty="0"/>
              <a:t>Fifth – avoid as too small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318449" y="2205038"/>
            <a:ext cx="3229804" cy="3971926"/>
          </a:xfrm>
        </p:spPr>
        <p:txBody>
          <a:bodyPr/>
          <a:lstStyle>
            <a:lvl1pPr>
              <a:spcAft>
                <a:spcPts val="600"/>
              </a:spcAft>
              <a:defRPr sz="1800"/>
            </a:lvl1pPr>
            <a:lvl2pPr>
              <a:spcAft>
                <a:spcPts val="600"/>
              </a:spcAft>
              <a:defRPr sz="1600"/>
            </a:lvl2pPr>
            <a:lvl3pPr>
              <a:spcAft>
                <a:spcPts val="600"/>
              </a:spcAft>
              <a:defRPr sz="1400"/>
            </a:lvl3pPr>
            <a:lvl4pPr>
              <a:spcAft>
                <a:spcPts val="600"/>
              </a:spcAft>
              <a:defRPr sz="1400"/>
            </a:lvl4pPr>
            <a:lvl5pPr>
              <a:spcAft>
                <a:spcPts val="600"/>
              </a:spcAft>
              <a:defRPr sz="1400"/>
            </a:lvl5pPr>
          </a:lstStyle>
          <a:p>
            <a:pPr lvl="0"/>
            <a:r>
              <a:rPr lang="en-US" dirty="0"/>
              <a:t>First level 18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 16 </a:t>
            </a:r>
            <a:r>
              <a:rPr lang="en-US" dirty="0" err="1"/>
              <a:t>pt</a:t>
            </a:r>
            <a:endParaRPr lang="en-US" dirty="0"/>
          </a:p>
          <a:p>
            <a:pPr lvl="2"/>
            <a:r>
              <a:rPr lang="en-US" dirty="0"/>
              <a:t>Third level – avoid as too small</a:t>
            </a:r>
          </a:p>
          <a:p>
            <a:pPr lvl="3"/>
            <a:r>
              <a:rPr lang="en-US" dirty="0"/>
              <a:t>Fourth – avoid as too small</a:t>
            </a:r>
          </a:p>
          <a:p>
            <a:pPr lvl="4"/>
            <a:r>
              <a:rPr lang="en-US" dirty="0"/>
              <a:t>Fifth – avoid as too small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0" hasCustomPrompt="1"/>
          </p:nvPr>
        </p:nvSpPr>
        <p:spPr>
          <a:xfrm>
            <a:off x="7760126" y="2205038"/>
            <a:ext cx="3367536" cy="3971926"/>
          </a:xfrm>
        </p:spPr>
        <p:txBody>
          <a:bodyPr/>
          <a:lstStyle>
            <a:lvl1pPr>
              <a:spcAft>
                <a:spcPts val="600"/>
              </a:spcAft>
              <a:defRPr sz="1800"/>
            </a:lvl1pPr>
            <a:lvl2pPr>
              <a:spcAft>
                <a:spcPts val="600"/>
              </a:spcAft>
              <a:defRPr sz="1600"/>
            </a:lvl2pPr>
            <a:lvl3pPr>
              <a:spcAft>
                <a:spcPts val="600"/>
              </a:spcAft>
              <a:defRPr sz="1400"/>
            </a:lvl3pPr>
            <a:lvl4pPr>
              <a:spcAft>
                <a:spcPts val="600"/>
              </a:spcAft>
              <a:defRPr sz="1400"/>
            </a:lvl4pPr>
            <a:lvl5pPr>
              <a:spcAft>
                <a:spcPts val="600"/>
              </a:spcAft>
              <a:defRPr sz="1400"/>
            </a:lvl5pPr>
          </a:lstStyle>
          <a:p>
            <a:pPr lvl="0"/>
            <a:r>
              <a:rPr lang="en-US" dirty="0"/>
              <a:t>First level 18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 16 </a:t>
            </a:r>
            <a:r>
              <a:rPr lang="en-US" dirty="0" err="1"/>
              <a:t>pt</a:t>
            </a:r>
            <a:endParaRPr lang="en-US" dirty="0"/>
          </a:p>
          <a:p>
            <a:pPr lvl="2"/>
            <a:r>
              <a:rPr lang="en-US" dirty="0"/>
              <a:t>Third level – avoid as too small</a:t>
            </a:r>
          </a:p>
          <a:p>
            <a:pPr lvl="3"/>
            <a:r>
              <a:rPr lang="en-US" dirty="0"/>
              <a:t>Fourth – avoid as too small</a:t>
            </a:r>
          </a:p>
          <a:p>
            <a:pPr lvl="4"/>
            <a:r>
              <a:rPr lang="en-US" dirty="0"/>
              <a:t>Fifth – avoid as too small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82880" y="6409944"/>
            <a:ext cx="365760" cy="274320"/>
          </a:xfrm>
          <a:prstGeom prst="rect">
            <a:avLst/>
          </a:prstGeom>
        </p:spPr>
        <p:txBody>
          <a:bodyPr wrap="none" anchor="ctr"/>
          <a:lstStyle>
            <a:lvl1pPr>
              <a:defRPr sz="11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0FB999A9-77CE-4AD1-9911-24A29F08BC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838199" y="1736725"/>
            <a:ext cx="3268376" cy="417195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+mj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Column Title 20 </a:t>
            </a:r>
            <a:r>
              <a:rPr lang="en-US" dirty="0" err="1"/>
              <a:t>pt</a:t>
            </a:r>
            <a:r>
              <a:rPr lang="en-US" dirty="0"/>
              <a:t> bold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2" hasCustomPrompt="1"/>
          </p:nvPr>
        </p:nvSpPr>
        <p:spPr>
          <a:xfrm>
            <a:off x="4318449" y="1736724"/>
            <a:ext cx="3229804" cy="417195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+mj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Column Title 20 </a:t>
            </a:r>
            <a:r>
              <a:rPr lang="en-US" dirty="0" err="1"/>
              <a:t>pt</a:t>
            </a:r>
            <a:r>
              <a:rPr lang="en-US" dirty="0"/>
              <a:t> bold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7760126" y="1736725"/>
            <a:ext cx="3367536" cy="417195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+mj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Column Title 20 </a:t>
            </a:r>
            <a:r>
              <a:rPr lang="en-US" dirty="0" err="1"/>
              <a:t>pt</a:t>
            </a:r>
            <a:r>
              <a:rPr lang="en-US" dirty="0"/>
              <a:t> bold</a:t>
            </a:r>
          </a:p>
        </p:txBody>
      </p:sp>
      <p:sp>
        <p:nvSpPr>
          <p:cNvPr id="14" name="Title Placeholder"/>
          <p:cNvSpPr>
            <a:spLocks noGrp="1"/>
          </p:cNvSpPr>
          <p:nvPr>
            <p:ph type="title" hasCustomPrompt="1"/>
          </p:nvPr>
        </p:nvSpPr>
        <p:spPr>
          <a:xfrm>
            <a:off x="838199" y="566238"/>
            <a:ext cx="10311765" cy="1080000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>
              <a:defRPr baseline="0"/>
            </a:lvl1pPr>
          </a:lstStyle>
          <a:p>
            <a:r>
              <a:rPr lang="en-US" dirty="0"/>
              <a:t>Three Column with Headings —INFORM</a:t>
            </a:r>
          </a:p>
        </p:txBody>
      </p:sp>
      <p:sp>
        <p:nvSpPr>
          <p:cNvPr id="10" name="Footer Placeholder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22828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, Subtitle—INFOR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46470" y="1736725"/>
            <a:ext cx="3268376" cy="4440239"/>
          </a:xfrm>
        </p:spPr>
        <p:txBody>
          <a:bodyPr/>
          <a:lstStyle>
            <a:lvl1pPr marL="228594" indent="-228594">
              <a:spcAft>
                <a:spcPts val="600"/>
              </a:spcAft>
              <a:defRPr sz="1800"/>
            </a:lvl1pPr>
            <a:lvl2pPr>
              <a:spcAft>
                <a:spcPts val="600"/>
              </a:spcAft>
              <a:defRPr sz="1600"/>
            </a:lvl2pPr>
            <a:lvl3pPr>
              <a:spcAft>
                <a:spcPts val="600"/>
              </a:spcAft>
              <a:defRPr sz="1400"/>
            </a:lvl3pPr>
            <a:lvl4pPr>
              <a:spcAft>
                <a:spcPts val="600"/>
              </a:spcAft>
              <a:defRPr sz="1400"/>
            </a:lvl4pPr>
            <a:lvl5pPr>
              <a:spcAft>
                <a:spcPts val="600"/>
              </a:spcAft>
              <a:defRPr sz="1400"/>
            </a:lvl5pPr>
          </a:lstStyle>
          <a:p>
            <a:pPr lvl="0"/>
            <a:r>
              <a:rPr lang="en-US" dirty="0"/>
              <a:t>First level 18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 16 </a:t>
            </a:r>
            <a:r>
              <a:rPr lang="en-US" dirty="0" err="1"/>
              <a:t>pt</a:t>
            </a:r>
            <a:endParaRPr lang="en-US" dirty="0"/>
          </a:p>
          <a:p>
            <a:pPr lvl="2"/>
            <a:r>
              <a:rPr lang="en-US" dirty="0"/>
              <a:t>Third level – avoid as too small</a:t>
            </a:r>
          </a:p>
          <a:p>
            <a:pPr lvl="3"/>
            <a:r>
              <a:rPr lang="en-US" dirty="0"/>
              <a:t>Fourth – avoid as too small</a:t>
            </a:r>
          </a:p>
          <a:p>
            <a:pPr lvl="4"/>
            <a:r>
              <a:rPr lang="en-US" dirty="0"/>
              <a:t>Fifth – avoid as too small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226720" y="1736725"/>
            <a:ext cx="3229804" cy="4440239"/>
          </a:xfrm>
        </p:spPr>
        <p:txBody>
          <a:bodyPr/>
          <a:lstStyle>
            <a:lvl1pPr>
              <a:spcAft>
                <a:spcPts val="600"/>
              </a:spcAft>
              <a:defRPr sz="1800"/>
            </a:lvl1pPr>
            <a:lvl2pPr>
              <a:spcAft>
                <a:spcPts val="600"/>
              </a:spcAft>
              <a:defRPr sz="1600"/>
            </a:lvl2pPr>
            <a:lvl3pPr>
              <a:spcAft>
                <a:spcPts val="600"/>
              </a:spcAft>
              <a:defRPr sz="1400"/>
            </a:lvl3pPr>
            <a:lvl4pPr>
              <a:spcAft>
                <a:spcPts val="600"/>
              </a:spcAft>
              <a:defRPr sz="1400"/>
            </a:lvl4pPr>
            <a:lvl5pPr>
              <a:spcAft>
                <a:spcPts val="600"/>
              </a:spcAft>
              <a:defRPr sz="1400"/>
            </a:lvl5pPr>
          </a:lstStyle>
          <a:p>
            <a:pPr lvl="0"/>
            <a:r>
              <a:rPr lang="en-US" dirty="0"/>
              <a:t>First level 18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 16 </a:t>
            </a:r>
            <a:r>
              <a:rPr lang="en-US" dirty="0" err="1"/>
              <a:t>pt</a:t>
            </a:r>
            <a:endParaRPr lang="en-US" dirty="0"/>
          </a:p>
          <a:p>
            <a:pPr lvl="2"/>
            <a:r>
              <a:rPr lang="en-US" dirty="0"/>
              <a:t>Third level – avoid as too small</a:t>
            </a:r>
          </a:p>
          <a:p>
            <a:pPr lvl="3"/>
            <a:r>
              <a:rPr lang="en-US" dirty="0"/>
              <a:t>Fourth – avoid as too small</a:t>
            </a:r>
          </a:p>
          <a:p>
            <a:pPr lvl="4"/>
            <a:r>
              <a:rPr lang="en-US" dirty="0"/>
              <a:t>Fifth – avoid as too small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0" hasCustomPrompt="1"/>
          </p:nvPr>
        </p:nvSpPr>
        <p:spPr>
          <a:xfrm>
            <a:off x="7668397" y="1736725"/>
            <a:ext cx="3367536" cy="4440239"/>
          </a:xfrm>
        </p:spPr>
        <p:txBody>
          <a:bodyPr/>
          <a:lstStyle>
            <a:lvl1pPr>
              <a:spcAft>
                <a:spcPts val="600"/>
              </a:spcAft>
              <a:defRPr sz="1800"/>
            </a:lvl1pPr>
            <a:lvl2pPr>
              <a:spcAft>
                <a:spcPts val="600"/>
              </a:spcAft>
              <a:defRPr sz="1600"/>
            </a:lvl2pPr>
            <a:lvl3pPr>
              <a:spcAft>
                <a:spcPts val="600"/>
              </a:spcAft>
              <a:defRPr sz="1400"/>
            </a:lvl3pPr>
            <a:lvl4pPr>
              <a:spcAft>
                <a:spcPts val="600"/>
              </a:spcAft>
              <a:defRPr sz="1400"/>
            </a:lvl4pPr>
            <a:lvl5pPr>
              <a:spcAft>
                <a:spcPts val="600"/>
              </a:spcAft>
              <a:defRPr sz="1400"/>
            </a:lvl5pPr>
          </a:lstStyle>
          <a:p>
            <a:pPr lvl="0"/>
            <a:r>
              <a:rPr lang="en-US" dirty="0"/>
              <a:t>First level 18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 16 </a:t>
            </a:r>
            <a:r>
              <a:rPr lang="en-US" dirty="0" err="1"/>
              <a:t>pt</a:t>
            </a:r>
            <a:endParaRPr lang="en-US" dirty="0"/>
          </a:p>
          <a:p>
            <a:pPr lvl="2"/>
            <a:r>
              <a:rPr lang="en-US" dirty="0"/>
              <a:t>Third level – avoid as too small</a:t>
            </a:r>
          </a:p>
          <a:p>
            <a:pPr lvl="3"/>
            <a:r>
              <a:rPr lang="en-US" dirty="0"/>
              <a:t>Fourth – avoid as too small</a:t>
            </a:r>
          </a:p>
          <a:p>
            <a:pPr lvl="4"/>
            <a:r>
              <a:rPr lang="en-US" dirty="0"/>
              <a:t>Fifth – avoid as too small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82880" y="6409944"/>
            <a:ext cx="365760" cy="274320"/>
          </a:xfrm>
          <a:prstGeom prst="rect">
            <a:avLst/>
          </a:prstGeom>
        </p:spPr>
        <p:txBody>
          <a:bodyPr wrap="none" anchor="ctr"/>
          <a:lstStyle>
            <a:lvl1pPr>
              <a:defRPr sz="11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0FB999A9-77CE-4AD1-9911-24A29F08BC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746470" y="535394"/>
            <a:ext cx="10311765" cy="657844"/>
          </a:xfrm>
        </p:spPr>
        <p:txBody>
          <a:bodyPr>
            <a:normAutofit/>
          </a:bodyPr>
          <a:lstStyle>
            <a:lvl1pPr>
              <a:defRPr baseline="0"/>
            </a:lvl1pPr>
          </a:lstStyle>
          <a:p>
            <a:r>
              <a:rPr lang="en-US" dirty="0"/>
              <a:t>Three Column with Subtitle—INFORM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746470" y="1087119"/>
            <a:ext cx="10307575" cy="418375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lang="en-US" sz="2000" b="0" kern="1200" baseline="0" smtClean="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1pPr>
            <a:lvl2pPr marL="0" indent="0">
              <a:defRPr lang="en-US" sz="20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20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20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20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Subtitle text in Source sans Pro (20pt)</a:t>
            </a:r>
          </a:p>
        </p:txBody>
      </p:sp>
      <p:sp>
        <p:nvSpPr>
          <p:cNvPr id="10" name="Footer Placeholder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86053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, Subtitle and Headings—INFOR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48736" y="2205038"/>
            <a:ext cx="3268376" cy="3971926"/>
          </a:xfrm>
        </p:spPr>
        <p:txBody>
          <a:bodyPr/>
          <a:lstStyle>
            <a:lvl1pPr marL="228594" indent="-228594">
              <a:spcAft>
                <a:spcPts val="600"/>
              </a:spcAft>
              <a:defRPr sz="1800"/>
            </a:lvl1pPr>
            <a:lvl2pPr>
              <a:spcAft>
                <a:spcPts val="600"/>
              </a:spcAft>
              <a:defRPr sz="1600"/>
            </a:lvl2pPr>
            <a:lvl3pPr>
              <a:spcAft>
                <a:spcPts val="600"/>
              </a:spcAft>
              <a:defRPr sz="1400"/>
            </a:lvl3pPr>
            <a:lvl4pPr>
              <a:spcAft>
                <a:spcPts val="600"/>
              </a:spcAft>
              <a:defRPr sz="1400" baseline="0"/>
            </a:lvl4pPr>
            <a:lvl5pPr>
              <a:spcAft>
                <a:spcPts val="600"/>
              </a:spcAft>
              <a:defRPr sz="1400" baseline="0"/>
            </a:lvl5pPr>
          </a:lstStyle>
          <a:p>
            <a:pPr lvl="0"/>
            <a:r>
              <a:rPr lang="en-US" dirty="0"/>
              <a:t>First level 18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 16 </a:t>
            </a:r>
            <a:r>
              <a:rPr lang="en-US" dirty="0" err="1"/>
              <a:t>pt</a:t>
            </a:r>
            <a:endParaRPr lang="en-US" dirty="0"/>
          </a:p>
          <a:p>
            <a:pPr lvl="2"/>
            <a:r>
              <a:rPr lang="en-US" dirty="0"/>
              <a:t>Third level – avoid as too small</a:t>
            </a:r>
          </a:p>
          <a:p>
            <a:pPr lvl="3"/>
            <a:r>
              <a:rPr lang="en-US" dirty="0"/>
              <a:t>Fourth – avoid as too small</a:t>
            </a:r>
          </a:p>
          <a:p>
            <a:pPr lvl="4"/>
            <a:r>
              <a:rPr lang="en-US" dirty="0"/>
              <a:t>Fifth – avoid as too small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228986" y="2205038"/>
            <a:ext cx="3229804" cy="3971926"/>
          </a:xfrm>
        </p:spPr>
        <p:txBody>
          <a:bodyPr/>
          <a:lstStyle>
            <a:lvl1pPr>
              <a:spcAft>
                <a:spcPts val="600"/>
              </a:spcAft>
              <a:defRPr sz="1800"/>
            </a:lvl1pPr>
            <a:lvl2pPr>
              <a:spcAft>
                <a:spcPts val="600"/>
              </a:spcAft>
              <a:defRPr sz="1600"/>
            </a:lvl2pPr>
            <a:lvl3pPr>
              <a:spcAft>
                <a:spcPts val="600"/>
              </a:spcAft>
              <a:defRPr sz="1400"/>
            </a:lvl3pPr>
            <a:lvl4pPr>
              <a:spcAft>
                <a:spcPts val="600"/>
              </a:spcAft>
              <a:defRPr sz="1400"/>
            </a:lvl4pPr>
            <a:lvl5pPr>
              <a:spcAft>
                <a:spcPts val="600"/>
              </a:spcAft>
              <a:defRPr sz="1400"/>
            </a:lvl5pPr>
          </a:lstStyle>
          <a:p>
            <a:pPr lvl="0"/>
            <a:r>
              <a:rPr lang="en-US" dirty="0"/>
              <a:t>First level 18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 16 </a:t>
            </a:r>
            <a:r>
              <a:rPr lang="en-US" dirty="0" err="1"/>
              <a:t>pt</a:t>
            </a:r>
            <a:endParaRPr lang="en-US" dirty="0"/>
          </a:p>
          <a:p>
            <a:pPr lvl="2"/>
            <a:r>
              <a:rPr lang="en-US" dirty="0"/>
              <a:t>Third level – avoid as too small</a:t>
            </a:r>
          </a:p>
          <a:p>
            <a:pPr lvl="3"/>
            <a:r>
              <a:rPr lang="en-US" dirty="0"/>
              <a:t>Fourth – avoid as too small</a:t>
            </a:r>
          </a:p>
          <a:p>
            <a:pPr lvl="4"/>
            <a:r>
              <a:rPr lang="en-US" dirty="0"/>
              <a:t>Fifth – avoid as too small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0" hasCustomPrompt="1"/>
          </p:nvPr>
        </p:nvSpPr>
        <p:spPr>
          <a:xfrm>
            <a:off x="7670663" y="2205038"/>
            <a:ext cx="3367536" cy="3971926"/>
          </a:xfrm>
        </p:spPr>
        <p:txBody>
          <a:bodyPr/>
          <a:lstStyle>
            <a:lvl1pPr>
              <a:spcAft>
                <a:spcPts val="600"/>
              </a:spcAft>
              <a:defRPr sz="1800"/>
            </a:lvl1pPr>
            <a:lvl2pPr>
              <a:spcAft>
                <a:spcPts val="600"/>
              </a:spcAft>
              <a:defRPr sz="1600"/>
            </a:lvl2pPr>
            <a:lvl3pPr>
              <a:spcAft>
                <a:spcPts val="600"/>
              </a:spcAft>
              <a:defRPr sz="1400"/>
            </a:lvl3pPr>
            <a:lvl4pPr>
              <a:spcAft>
                <a:spcPts val="600"/>
              </a:spcAft>
              <a:defRPr sz="1400"/>
            </a:lvl4pPr>
            <a:lvl5pPr>
              <a:spcAft>
                <a:spcPts val="600"/>
              </a:spcAft>
              <a:defRPr sz="1400"/>
            </a:lvl5pPr>
          </a:lstStyle>
          <a:p>
            <a:pPr lvl="0"/>
            <a:r>
              <a:rPr lang="en-US" dirty="0"/>
              <a:t>First level 18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 16 </a:t>
            </a:r>
            <a:r>
              <a:rPr lang="en-US" dirty="0" err="1"/>
              <a:t>pt</a:t>
            </a:r>
            <a:endParaRPr lang="en-US" dirty="0"/>
          </a:p>
          <a:p>
            <a:pPr lvl="2"/>
            <a:r>
              <a:rPr lang="en-US" dirty="0"/>
              <a:t>Third level – avoid as too small</a:t>
            </a:r>
          </a:p>
          <a:p>
            <a:pPr lvl="3"/>
            <a:r>
              <a:rPr lang="en-US" dirty="0"/>
              <a:t>Fourth – avoid as too small</a:t>
            </a:r>
          </a:p>
          <a:p>
            <a:pPr lvl="4"/>
            <a:r>
              <a:rPr lang="en-US" dirty="0"/>
              <a:t>Fifth – avoid as too small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82880" y="6409944"/>
            <a:ext cx="365760" cy="274320"/>
          </a:xfrm>
          <a:prstGeom prst="rect">
            <a:avLst/>
          </a:prstGeom>
        </p:spPr>
        <p:txBody>
          <a:bodyPr wrap="none" anchor="ctr"/>
          <a:lstStyle>
            <a:lvl1pPr>
              <a:defRPr sz="11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0FB999A9-77CE-4AD1-9911-24A29F08BC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748736" y="1736725"/>
            <a:ext cx="3268376" cy="417195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+mj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Column Title 20 </a:t>
            </a:r>
            <a:r>
              <a:rPr lang="en-US" dirty="0" err="1"/>
              <a:t>pt</a:t>
            </a:r>
            <a:r>
              <a:rPr lang="en-US" dirty="0"/>
              <a:t> bold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2" hasCustomPrompt="1"/>
          </p:nvPr>
        </p:nvSpPr>
        <p:spPr>
          <a:xfrm>
            <a:off x="4228986" y="1736724"/>
            <a:ext cx="3229804" cy="417195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+mj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Column Title 20 </a:t>
            </a:r>
            <a:r>
              <a:rPr lang="en-US" dirty="0" err="1"/>
              <a:t>pt</a:t>
            </a:r>
            <a:r>
              <a:rPr lang="en-US" dirty="0"/>
              <a:t> bold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7670663" y="1736725"/>
            <a:ext cx="3367536" cy="417195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+mj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Column Title 20 </a:t>
            </a:r>
            <a:r>
              <a:rPr lang="en-US" dirty="0" err="1"/>
              <a:t>pt</a:t>
            </a:r>
            <a:r>
              <a:rPr lang="en-US" dirty="0"/>
              <a:t> bold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748736" y="536747"/>
            <a:ext cx="10311765" cy="657844"/>
          </a:xfrm>
        </p:spPr>
        <p:txBody>
          <a:bodyPr>
            <a:normAutofit/>
          </a:bodyPr>
          <a:lstStyle>
            <a:lvl1pPr>
              <a:defRPr baseline="0"/>
            </a:lvl1pPr>
          </a:lstStyle>
          <a:p>
            <a:r>
              <a:rPr lang="en-US" dirty="0"/>
              <a:t>Three Column with Subtitle and Headings—INFORM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748736" y="1087119"/>
            <a:ext cx="10307575" cy="418375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lang="en-US" sz="2000" b="0" kern="1200" baseline="0" smtClean="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1pPr>
            <a:lvl2pPr marL="0" indent="0">
              <a:defRPr lang="en-US" sz="20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20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20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20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Subtitle text in Source Sans Pro (20pt)</a:t>
            </a:r>
          </a:p>
        </p:txBody>
      </p:sp>
      <p:sp>
        <p:nvSpPr>
          <p:cNvPr id="14" name="Footer Placeholder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38124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gradFill>
          <a:gsLst>
            <a:gs pos="0">
              <a:srgbClr val="F24B00">
                <a:lumMod val="99000"/>
              </a:srgbClr>
            </a:gs>
            <a:gs pos="42000">
              <a:schemeClr val="accent2"/>
            </a:gs>
            <a:gs pos="100000">
              <a:srgbClr val="F24B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48"/>
          <p:cNvSpPr>
            <a:spLocks noGrp="1"/>
          </p:cNvSpPr>
          <p:nvPr>
            <p:ph type="body" sz="quarter" idx="10" hasCustomPrompt="1"/>
          </p:nvPr>
        </p:nvSpPr>
        <p:spPr>
          <a:xfrm>
            <a:off x="951663" y="5058303"/>
            <a:ext cx="4270249" cy="14274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SzTx/>
              <a:buFontTx/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SzTx/>
              <a:buFontTx/>
              <a:buNone/>
              <a:defRPr sz="2000">
                <a:solidFill>
                  <a:srgbClr val="FFFFFF"/>
                </a:solidFill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SzTx/>
              <a:buFontTx/>
              <a:buNone/>
              <a:defRPr sz="2000">
                <a:solidFill>
                  <a:srgbClr val="FFFFFF"/>
                </a:solidFill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SzTx/>
              <a:buFontTx/>
              <a:buNone/>
              <a:defRPr sz="2400">
                <a:solidFill>
                  <a:srgbClr val="FFFFFF"/>
                </a:solidFill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SzTx/>
              <a:buFontTx/>
              <a:buNone/>
              <a:defRPr sz="2400">
                <a:solidFill>
                  <a:srgbClr val="FFFFFF"/>
                </a:solidFill>
              </a:defRPr>
            </a:lvl5pPr>
          </a:lstStyle>
          <a:p>
            <a:r>
              <a:rPr lang="en-US" dirty="0"/>
              <a:t>Speaker Name</a:t>
            </a:r>
            <a:endParaRPr dirty="0"/>
          </a:p>
          <a:p>
            <a:pPr lvl="1"/>
            <a:r>
              <a:rPr lang="en-US" dirty="0"/>
              <a:t>Title/Company</a:t>
            </a:r>
            <a:endParaRPr dirty="0"/>
          </a:p>
          <a:p>
            <a:pPr lvl="2"/>
            <a:r>
              <a:rPr lang="en-US" dirty="0"/>
              <a:t>Date</a:t>
            </a:r>
            <a:endParaRPr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950976" y="2433811"/>
            <a:ext cx="10314432" cy="1964978"/>
          </a:xfrm>
        </p:spPr>
        <p:txBody>
          <a:bodyPr anchor="b" anchorCtr="0">
            <a:normAutofit/>
          </a:bodyPr>
          <a:lstStyle>
            <a:lvl1pPr algn="l">
              <a:lnSpc>
                <a:spcPct val="80000"/>
              </a:lnSpc>
              <a:defRPr sz="6000" b="0" spc="-1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FB979827-3CA2-495E-AB8D-3A826A9B09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643961" y="6356350"/>
            <a:ext cx="268452" cy="309509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BFA6767D-D4A5-4A34-B802-D5BC6F7E48C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0913" y="4411489"/>
            <a:ext cx="10314495" cy="512058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B8738899-5347-44F6-BD62-43F3E84419F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7" y="27469"/>
            <a:ext cx="1092832" cy="54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2017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1"/>
          </p:nvPr>
        </p:nvSpPr>
        <p:spPr bwMode="ltGray">
          <a:xfrm>
            <a:off x="838199" y="1736726"/>
            <a:ext cx="6286795" cy="44434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457200">
            <a:normAutofit/>
          </a:bodyPr>
          <a:lstStyle>
            <a:lvl1pPr marL="0" indent="0" algn="ctr">
              <a:buNone/>
              <a:defRPr sz="18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  <a:endParaRPr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 hasCustomPrompt="1"/>
          </p:nvPr>
        </p:nvSpPr>
        <p:spPr>
          <a:xfrm>
            <a:off x="7295514" y="1736724"/>
            <a:ext cx="3854450" cy="4443413"/>
          </a:xfrm>
        </p:spPr>
        <p:txBody>
          <a:bodyPr/>
          <a:lstStyle>
            <a:lvl1pPr marL="0" indent="0">
              <a:spcAft>
                <a:spcPts val="600"/>
              </a:spcAft>
              <a:buFont typeface="Wingdings" panose="05000000000000000000" pitchFamily="2" charset="2"/>
              <a:buNone/>
              <a:defRPr sz="2400"/>
            </a:lvl1pPr>
            <a:lvl2pPr marL="346075" indent="0">
              <a:spcAft>
                <a:spcPts val="600"/>
              </a:spcAft>
              <a:buNone/>
              <a:defRPr sz="1800"/>
            </a:lvl2pPr>
            <a:lvl3pPr marL="574675" indent="0">
              <a:spcAft>
                <a:spcPts val="600"/>
              </a:spcAft>
              <a:buNone/>
              <a:defRPr sz="1600"/>
            </a:lvl3pPr>
            <a:lvl4pPr marL="744538" indent="0">
              <a:spcAft>
                <a:spcPts val="600"/>
              </a:spcAft>
              <a:buNone/>
              <a:defRPr sz="1600"/>
            </a:lvl4pPr>
            <a:lvl5pPr marL="922337" indent="0">
              <a:spcAft>
                <a:spcPts val="600"/>
              </a:spcAft>
              <a:buNone/>
              <a:defRPr sz="1600"/>
            </a:lvl5pPr>
          </a:lstStyle>
          <a:p>
            <a:pPr lvl="0"/>
            <a:r>
              <a:rPr lang="en-US" dirty="0"/>
              <a:t>First level 24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 18 </a:t>
            </a:r>
            <a:r>
              <a:rPr lang="en-US" dirty="0" err="1"/>
              <a:t>pt</a:t>
            </a:r>
            <a:endParaRPr lang="en-US" dirty="0"/>
          </a:p>
          <a:p>
            <a:pPr lvl="2"/>
            <a:r>
              <a:rPr lang="en-US" dirty="0"/>
              <a:t>Third level 16 </a:t>
            </a:r>
            <a:r>
              <a:rPr lang="en-US" dirty="0" err="1"/>
              <a:t>pt</a:t>
            </a:r>
            <a:endParaRPr lang="en-US" dirty="0"/>
          </a:p>
          <a:p>
            <a:pPr lvl="3"/>
            <a:r>
              <a:rPr lang="en-US" dirty="0"/>
              <a:t>Fourth level – avoid as too small</a:t>
            </a:r>
          </a:p>
          <a:p>
            <a:pPr lvl="4"/>
            <a:r>
              <a:rPr lang="en-US" dirty="0"/>
              <a:t>Fifth level – avoid as too small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82880" y="6409944"/>
            <a:ext cx="365760" cy="274320"/>
          </a:xfrm>
          <a:prstGeom prst="rect">
            <a:avLst/>
          </a:prstGeom>
        </p:spPr>
        <p:txBody>
          <a:bodyPr wrap="none" anchor="ctr"/>
          <a:lstStyle>
            <a:lvl1pPr>
              <a:defRPr sz="11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0FB999A9-77CE-4AD1-9911-24A29F08BC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Placeholder"/>
          <p:cNvSpPr>
            <a:spLocks noGrp="1"/>
          </p:cNvSpPr>
          <p:nvPr>
            <p:ph type="title" hasCustomPrompt="1"/>
          </p:nvPr>
        </p:nvSpPr>
        <p:spPr>
          <a:xfrm>
            <a:off x="838199" y="566238"/>
            <a:ext cx="10311765" cy="1080000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>
              <a:defRPr baseline="0"/>
            </a:lvl1pPr>
          </a:lstStyle>
          <a:p>
            <a:r>
              <a:rPr lang="en-US" dirty="0"/>
              <a:t>Image Left</a:t>
            </a:r>
          </a:p>
        </p:txBody>
      </p:sp>
      <p:sp>
        <p:nvSpPr>
          <p:cNvPr id="8" name="Footer Placeholder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2542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1"/>
          </p:nvPr>
        </p:nvSpPr>
        <p:spPr bwMode="ltGray">
          <a:xfrm>
            <a:off x="838199" y="1736726"/>
            <a:ext cx="6286795" cy="44434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457200">
            <a:normAutofit/>
          </a:bodyPr>
          <a:lstStyle>
            <a:lvl1pPr marL="0" indent="0" algn="ctr">
              <a:buNone/>
              <a:defRPr sz="18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 hasCustomPrompt="1"/>
          </p:nvPr>
        </p:nvSpPr>
        <p:spPr>
          <a:xfrm>
            <a:off x="7295514" y="1736724"/>
            <a:ext cx="3854450" cy="4443413"/>
          </a:xfrm>
        </p:spPr>
        <p:txBody>
          <a:bodyPr/>
          <a:lstStyle>
            <a:lvl1pPr marL="342900" indent="-342900">
              <a:spcAft>
                <a:spcPts val="600"/>
              </a:spcAft>
              <a:buFont typeface="Wingdings" panose="05000000000000000000" pitchFamily="2" charset="2"/>
              <a:buChar char="§"/>
              <a:defRPr sz="2400"/>
            </a:lvl1pPr>
            <a:lvl2pPr>
              <a:spcAft>
                <a:spcPts val="600"/>
              </a:spcAft>
              <a:defRPr sz="1800"/>
            </a:lvl2pPr>
            <a:lvl3pPr>
              <a:spcAft>
                <a:spcPts val="600"/>
              </a:spcAft>
              <a:defRPr sz="1600"/>
            </a:lvl3pPr>
            <a:lvl4pPr>
              <a:spcAft>
                <a:spcPts val="600"/>
              </a:spcAft>
              <a:defRPr sz="16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 dirty="0"/>
              <a:t>First level 24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 18 </a:t>
            </a:r>
            <a:r>
              <a:rPr lang="en-US" dirty="0" err="1"/>
              <a:t>pt</a:t>
            </a:r>
            <a:endParaRPr lang="en-US" dirty="0"/>
          </a:p>
          <a:p>
            <a:pPr lvl="2"/>
            <a:r>
              <a:rPr lang="en-US" dirty="0"/>
              <a:t>Third level 16 </a:t>
            </a:r>
            <a:r>
              <a:rPr lang="en-US" dirty="0" err="1"/>
              <a:t>pt</a:t>
            </a:r>
            <a:endParaRPr lang="en-US" dirty="0"/>
          </a:p>
          <a:p>
            <a:pPr lvl="3"/>
            <a:r>
              <a:rPr lang="en-US" dirty="0"/>
              <a:t>Fourth level – avoid as too small</a:t>
            </a:r>
          </a:p>
          <a:p>
            <a:pPr lvl="4"/>
            <a:r>
              <a:rPr lang="en-US" dirty="0"/>
              <a:t>Fifth level – avoid as too small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82880" y="6409944"/>
            <a:ext cx="365760" cy="274320"/>
          </a:xfrm>
          <a:prstGeom prst="rect">
            <a:avLst/>
          </a:prstGeom>
        </p:spPr>
        <p:txBody>
          <a:bodyPr wrap="none" anchor="ctr"/>
          <a:lstStyle>
            <a:lvl1pPr>
              <a:defRPr sz="11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0FB999A9-77CE-4AD1-9911-24A29F08BC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Placeholder"/>
          <p:cNvSpPr>
            <a:spLocks noGrp="1"/>
          </p:cNvSpPr>
          <p:nvPr>
            <p:ph type="title" hasCustomPrompt="1"/>
          </p:nvPr>
        </p:nvSpPr>
        <p:spPr>
          <a:xfrm>
            <a:off x="838199" y="566238"/>
            <a:ext cx="10311765" cy="1080000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>
              <a:defRPr baseline="0"/>
            </a:lvl1pPr>
          </a:lstStyle>
          <a:p>
            <a:r>
              <a:rPr lang="en-US" dirty="0"/>
              <a:t>Image Left with Bullets</a:t>
            </a:r>
          </a:p>
        </p:txBody>
      </p:sp>
      <p:sp>
        <p:nvSpPr>
          <p:cNvPr id="8" name="Footer Placeholder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09787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 with Bullets—INFOR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1"/>
          </p:nvPr>
        </p:nvSpPr>
        <p:spPr bwMode="ltGray">
          <a:xfrm>
            <a:off x="838199" y="1736726"/>
            <a:ext cx="6286795" cy="44434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457200">
            <a:normAutofit/>
          </a:bodyPr>
          <a:lstStyle>
            <a:lvl1pPr marL="0" indent="0" algn="ctr">
              <a:buNone/>
              <a:defRPr sz="18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 hasCustomPrompt="1"/>
          </p:nvPr>
        </p:nvSpPr>
        <p:spPr>
          <a:xfrm>
            <a:off x="7295514" y="1736724"/>
            <a:ext cx="3854450" cy="4443413"/>
          </a:xfrm>
        </p:spPr>
        <p:txBody>
          <a:bodyPr>
            <a:normAutofit/>
          </a:bodyPr>
          <a:lstStyle>
            <a:lvl1pPr marL="342900" indent="-342900">
              <a:spcAft>
                <a:spcPts val="600"/>
              </a:spcAft>
              <a:buFont typeface="Wingdings" panose="05000000000000000000" pitchFamily="2" charset="2"/>
              <a:buChar char="§"/>
              <a:defRPr sz="2000"/>
            </a:lvl1pPr>
            <a:lvl2pPr>
              <a:spcAft>
                <a:spcPts val="600"/>
              </a:spcAft>
              <a:defRPr sz="1800"/>
            </a:lvl2pPr>
            <a:lvl3pPr>
              <a:spcAft>
                <a:spcPts val="600"/>
              </a:spcAft>
              <a:defRPr sz="1600"/>
            </a:lvl3pPr>
            <a:lvl4pPr>
              <a:spcAft>
                <a:spcPts val="600"/>
              </a:spcAft>
              <a:defRPr sz="1400"/>
            </a:lvl4pPr>
            <a:lvl5pPr>
              <a:spcAft>
                <a:spcPts val="600"/>
              </a:spcAft>
              <a:defRPr sz="1400"/>
            </a:lvl5pPr>
          </a:lstStyle>
          <a:p>
            <a:pPr lvl="0"/>
            <a:r>
              <a:rPr lang="en-US" dirty="0"/>
              <a:t>First level 20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 18 </a:t>
            </a:r>
            <a:r>
              <a:rPr lang="en-US" dirty="0" err="1"/>
              <a:t>pt</a:t>
            </a:r>
            <a:endParaRPr lang="en-US" dirty="0"/>
          </a:p>
          <a:p>
            <a:pPr lvl="2"/>
            <a:r>
              <a:rPr lang="en-US" dirty="0"/>
              <a:t>Third level 16 </a:t>
            </a:r>
            <a:r>
              <a:rPr lang="en-US" dirty="0" err="1"/>
              <a:t>pt</a:t>
            </a:r>
            <a:endParaRPr lang="en-US" dirty="0"/>
          </a:p>
          <a:p>
            <a:pPr lvl="3"/>
            <a:r>
              <a:rPr lang="en-US" dirty="0"/>
              <a:t>Fourth level – avoid as too small</a:t>
            </a:r>
          </a:p>
          <a:p>
            <a:pPr lvl="4"/>
            <a:r>
              <a:rPr lang="en-US" dirty="0"/>
              <a:t>Fifth level – avoid as too small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82880" y="6409944"/>
            <a:ext cx="365760" cy="274320"/>
          </a:xfrm>
          <a:prstGeom prst="rect">
            <a:avLst/>
          </a:prstGeom>
        </p:spPr>
        <p:txBody>
          <a:bodyPr wrap="none" anchor="ctr"/>
          <a:lstStyle>
            <a:lvl1pPr>
              <a:defRPr sz="11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0FB999A9-77CE-4AD1-9911-24A29F08BC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Placeholder"/>
          <p:cNvSpPr>
            <a:spLocks noGrp="1"/>
          </p:cNvSpPr>
          <p:nvPr>
            <p:ph type="title" hasCustomPrompt="1"/>
          </p:nvPr>
        </p:nvSpPr>
        <p:spPr>
          <a:xfrm>
            <a:off x="838199" y="566238"/>
            <a:ext cx="10311765" cy="1080000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/>
          <a:p>
            <a:r>
              <a:rPr lang="en-US" dirty="0"/>
              <a:t>Image Left with Bullets—INFORM</a:t>
            </a:r>
          </a:p>
        </p:txBody>
      </p:sp>
      <p:sp>
        <p:nvSpPr>
          <p:cNvPr id="8" name="Footer Placeholder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45680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3"/>
          </p:nvPr>
        </p:nvSpPr>
        <p:spPr bwMode="ltGray">
          <a:xfrm>
            <a:off x="5004774" y="1736725"/>
            <a:ext cx="6145191" cy="44434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457200">
            <a:normAutofit/>
          </a:bodyPr>
          <a:lstStyle>
            <a:lvl1pPr marL="0" indent="0" algn="ctr">
              <a:buNone/>
              <a:defRPr sz="18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571327"/>
            <a:ext cx="10515600" cy="1119361"/>
          </a:xfrm>
        </p:spPr>
        <p:txBody>
          <a:bodyPr anchor="t"/>
          <a:lstStyle>
            <a:lvl1pPr>
              <a:defRPr baseline="0"/>
            </a:lvl1pPr>
          </a:lstStyle>
          <a:p>
            <a:r>
              <a:rPr lang="en-US" dirty="0"/>
              <a:t>Image Right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 hasCustomPrompt="1"/>
          </p:nvPr>
        </p:nvSpPr>
        <p:spPr>
          <a:xfrm>
            <a:off x="838200" y="1736725"/>
            <a:ext cx="3955414" cy="4443413"/>
          </a:xfrm>
        </p:spPr>
        <p:txBody>
          <a:bodyPr/>
          <a:lstStyle>
            <a:lvl1pPr marL="0" indent="0">
              <a:spcAft>
                <a:spcPts val="1200"/>
              </a:spcAft>
              <a:buNone/>
              <a:defRPr sz="2400"/>
            </a:lvl1pPr>
            <a:lvl2pPr marL="346075" indent="0">
              <a:spcAft>
                <a:spcPts val="1200"/>
              </a:spcAft>
              <a:buNone/>
              <a:defRPr sz="1800"/>
            </a:lvl2pPr>
            <a:lvl3pPr marL="574675" indent="0">
              <a:spcAft>
                <a:spcPts val="1200"/>
              </a:spcAft>
              <a:buNone/>
              <a:defRPr sz="1600"/>
            </a:lvl3pPr>
            <a:lvl4pPr marL="744538" indent="0">
              <a:spcAft>
                <a:spcPts val="1200"/>
              </a:spcAft>
              <a:buNone/>
              <a:defRPr sz="1600"/>
            </a:lvl4pPr>
            <a:lvl5pPr marL="922337" indent="0">
              <a:spcAft>
                <a:spcPts val="1200"/>
              </a:spcAft>
              <a:buNone/>
              <a:defRPr sz="1600"/>
            </a:lvl5pPr>
          </a:lstStyle>
          <a:p>
            <a:pPr lvl="0"/>
            <a:r>
              <a:rPr lang="en-US" dirty="0"/>
              <a:t>First level 24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 18 </a:t>
            </a:r>
            <a:r>
              <a:rPr lang="en-US" dirty="0" err="1"/>
              <a:t>pt</a:t>
            </a:r>
            <a:endParaRPr lang="en-US" dirty="0"/>
          </a:p>
          <a:p>
            <a:pPr lvl="2"/>
            <a:r>
              <a:rPr lang="en-US" dirty="0"/>
              <a:t>Third level 16 </a:t>
            </a:r>
            <a:r>
              <a:rPr lang="en-US" dirty="0" err="1"/>
              <a:t>pt</a:t>
            </a:r>
            <a:endParaRPr lang="en-US" dirty="0"/>
          </a:p>
          <a:p>
            <a:pPr lvl="3"/>
            <a:r>
              <a:rPr lang="en-US" dirty="0"/>
              <a:t>Fourth level – avoid as too small</a:t>
            </a:r>
          </a:p>
          <a:p>
            <a:pPr lvl="4"/>
            <a:r>
              <a:rPr lang="en-US" dirty="0"/>
              <a:t>Fifth level – avoid as too small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82880" y="6409944"/>
            <a:ext cx="365760" cy="274320"/>
          </a:xfrm>
          <a:prstGeom prst="rect">
            <a:avLst/>
          </a:prstGeom>
        </p:spPr>
        <p:txBody>
          <a:bodyPr wrap="none" anchor="ctr"/>
          <a:lstStyle>
            <a:lvl1pPr>
              <a:defRPr sz="11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0FB999A9-77CE-4AD1-9911-24A29F08BC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64647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Right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3"/>
          </p:nvPr>
        </p:nvSpPr>
        <p:spPr bwMode="ltGray">
          <a:xfrm>
            <a:off x="5113360" y="1736725"/>
            <a:ext cx="6145191" cy="44434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457200">
            <a:normAutofit/>
          </a:bodyPr>
          <a:lstStyle>
            <a:lvl1pPr marL="0" indent="0" algn="ctr">
              <a:buNone/>
              <a:defRPr sz="18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Image Right with Bullets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 hasCustomPrompt="1"/>
          </p:nvPr>
        </p:nvSpPr>
        <p:spPr>
          <a:xfrm>
            <a:off x="946786" y="1736725"/>
            <a:ext cx="3955414" cy="4443413"/>
          </a:xfrm>
        </p:spPr>
        <p:txBody>
          <a:bodyPr/>
          <a:lstStyle>
            <a:lvl1pPr>
              <a:spcAft>
                <a:spcPts val="1200"/>
              </a:spcAft>
              <a:defRPr sz="2400"/>
            </a:lvl1pPr>
            <a:lvl2pPr>
              <a:spcAft>
                <a:spcPts val="1200"/>
              </a:spcAft>
              <a:defRPr sz="1800"/>
            </a:lvl2pPr>
            <a:lvl3pPr>
              <a:spcAft>
                <a:spcPts val="1200"/>
              </a:spcAft>
              <a:defRPr sz="1600"/>
            </a:lvl3pPr>
            <a:lvl4pPr>
              <a:spcAft>
                <a:spcPts val="1200"/>
              </a:spcAft>
              <a:defRPr sz="1600"/>
            </a:lvl4pPr>
            <a:lvl5pPr>
              <a:spcAft>
                <a:spcPts val="1200"/>
              </a:spcAft>
              <a:defRPr sz="1600"/>
            </a:lvl5pPr>
          </a:lstStyle>
          <a:p>
            <a:pPr lvl="0"/>
            <a:r>
              <a:rPr lang="en-US" dirty="0"/>
              <a:t>First level 24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 18 </a:t>
            </a:r>
            <a:r>
              <a:rPr lang="en-US" dirty="0" err="1"/>
              <a:t>pt</a:t>
            </a:r>
            <a:endParaRPr lang="en-US" dirty="0"/>
          </a:p>
          <a:p>
            <a:pPr lvl="2"/>
            <a:r>
              <a:rPr lang="en-US" dirty="0"/>
              <a:t>Third level 16 </a:t>
            </a:r>
            <a:r>
              <a:rPr lang="en-US" dirty="0" err="1"/>
              <a:t>pt</a:t>
            </a:r>
            <a:endParaRPr lang="en-US" dirty="0"/>
          </a:p>
          <a:p>
            <a:pPr lvl="3"/>
            <a:r>
              <a:rPr lang="en-US" dirty="0"/>
              <a:t>Fourth level – avoid as too small</a:t>
            </a:r>
          </a:p>
          <a:p>
            <a:pPr lvl="4"/>
            <a:r>
              <a:rPr lang="en-US" dirty="0"/>
              <a:t>Fifth level – avoid as too small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82880" y="6409944"/>
            <a:ext cx="365760" cy="274320"/>
          </a:xfrm>
          <a:prstGeom prst="rect">
            <a:avLst/>
          </a:prstGeom>
        </p:spPr>
        <p:txBody>
          <a:bodyPr wrap="none" anchor="ctr"/>
          <a:lstStyle>
            <a:lvl1pPr>
              <a:defRPr sz="11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0FB999A9-77CE-4AD1-9911-24A29F08BC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6384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Right with Bullets—INFOR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3"/>
          </p:nvPr>
        </p:nvSpPr>
        <p:spPr bwMode="ltGray">
          <a:xfrm>
            <a:off x="5113360" y="1736725"/>
            <a:ext cx="6145191" cy="44434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457200">
            <a:normAutofit/>
          </a:bodyPr>
          <a:lstStyle>
            <a:lvl1pPr marL="0" indent="0" algn="ctr">
              <a:buNone/>
              <a:defRPr sz="18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Image Right with Bullets—INFORM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 hasCustomPrompt="1"/>
          </p:nvPr>
        </p:nvSpPr>
        <p:spPr>
          <a:xfrm>
            <a:off x="946786" y="1736725"/>
            <a:ext cx="3955414" cy="4443413"/>
          </a:xfrm>
        </p:spPr>
        <p:txBody>
          <a:bodyPr/>
          <a:lstStyle>
            <a:lvl1pPr>
              <a:spcAft>
                <a:spcPts val="1200"/>
              </a:spcAft>
              <a:defRPr sz="2000"/>
            </a:lvl1pPr>
            <a:lvl2pPr>
              <a:spcAft>
                <a:spcPts val="1200"/>
              </a:spcAft>
              <a:defRPr sz="1800"/>
            </a:lvl2pPr>
            <a:lvl3pPr>
              <a:spcAft>
                <a:spcPts val="1200"/>
              </a:spcAft>
              <a:defRPr sz="1600"/>
            </a:lvl3pPr>
            <a:lvl4pPr>
              <a:spcAft>
                <a:spcPts val="1200"/>
              </a:spcAft>
              <a:defRPr sz="1400"/>
            </a:lvl4pPr>
            <a:lvl5pPr>
              <a:spcAft>
                <a:spcPts val="1200"/>
              </a:spcAft>
              <a:defRPr sz="1400"/>
            </a:lvl5pPr>
          </a:lstStyle>
          <a:p>
            <a:pPr lvl="0"/>
            <a:r>
              <a:rPr lang="en-US" dirty="0"/>
              <a:t>First level 20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 18 </a:t>
            </a:r>
            <a:r>
              <a:rPr lang="en-US" dirty="0" err="1"/>
              <a:t>pt</a:t>
            </a:r>
            <a:endParaRPr lang="en-US" dirty="0"/>
          </a:p>
          <a:p>
            <a:pPr lvl="2"/>
            <a:r>
              <a:rPr lang="en-US" dirty="0"/>
              <a:t>Third level 16 </a:t>
            </a:r>
            <a:r>
              <a:rPr lang="en-US" dirty="0" err="1"/>
              <a:t>pt</a:t>
            </a:r>
            <a:endParaRPr lang="en-US" dirty="0"/>
          </a:p>
          <a:p>
            <a:pPr lvl="3"/>
            <a:r>
              <a:rPr lang="en-US" dirty="0"/>
              <a:t>Fourth level – avoid as too small</a:t>
            </a:r>
          </a:p>
          <a:p>
            <a:pPr lvl="4"/>
            <a:r>
              <a:rPr lang="en-US" dirty="0"/>
              <a:t>Fifth level – avoid as too small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82880" y="6409944"/>
            <a:ext cx="365760" cy="274320"/>
          </a:xfrm>
          <a:prstGeom prst="rect">
            <a:avLst/>
          </a:prstGeom>
        </p:spPr>
        <p:txBody>
          <a:bodyPr wrap="none" anchor="ctr"/>
          <a:lstStyle>
            <a:lvl1pPr>
              <a:defRPr sz="11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0FB999A9-77CE-4AD1-9911-24A29F08BC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55564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-Screen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47750" y="1987091"/>
            <a:ext cx="4383499" cy="393638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Half Screen Image Right 36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1"/>
          </p:nvPr>
        </p:nvSpPr>
        <p:spPr bwMode="ltGray">
          <a:xfrm>
            <a:off x="6191251" y="1"/>
            <a:ext cx="6000750" cy="6857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457200">
            <a:normAutofit/>
          </a:bodyPr>
          <a:lstStyle>
            <a:lvl1pPr marL="0" indent="0" algn="ctr">
              <a:buNone/>
              <a:defRPr sz="18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82880" y="6409944"/>
            <a:ext cx="365760" cy="274320"/>
          </a:xfrm>
          <a:prstGeom prst="rect">
            <a:avLst/>
          </a:prstGeom>
        </p:spPr>
        <p:txBody>
          <a:bodyPr wrap="none" anchor="ctr"/>
          <a:lstStyle>
            <a:lvl1pPr>
              <a:defRPr sz="11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0FB999A9-77CE-4AD1-9911-24A29F08BC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4789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-Screen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69250" y="1951465"/>
            <a:ext cx="4383499" cy="393638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Half Screen Image </a:t>
            </a:r>
            <a:br>
              <a:rPr lang="en-US" dirty="0"/>
            </a:br>
            <a:r>
              <a:rPr lang="en-US" dirty="0"/>
              <a:t>Left 36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1"/>
          </p:nvPr>
        </p:nvSpPr>
        <p:spPr bwMode="ltGray">
          <a:xfrm>
            <a:off x="1" y="1"/>
            <a:ext cx="6000752" cy="6857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457200">
            <a:normAutofit/>
          </a:bodyPr>
          <a:lstStyle>
            <a:lvl1pPr marL="0" indent="0" algn="ctr">
              <a:buNone/>
              <a:defRPr sz="18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325249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25632997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Section Break w Mark">
    <p:bg>
      <p:bgPr>
        <a:gradFill>
          <a:gsLst>
            <a:gs pos="0">
              <a:schemeClr val="tx2">
                <a:lumMod val="60000"/>
                <a:lumOff val="40000"/>
              </a:schemeClr>
            </a:gs>
            <a:gs pos="47000">
              <a:schemeClr val="tx2"/>
            </a:gs>
            <a:gs pos="100000">
              <a:schemeClr val="tx2">
                <a:lumMod val="75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46404" y="3767327"/>
            <a:ext cx="10312145" cy="1874520"/>
          </a:xfrm>
        </p:spPr>
        <p:txBody>
          <a:bodyPr lIns="0" tIns="45720" rIns="0" bIns="45720"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1431281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48"/>
          <p:cNvSpPr>
            <a:spLocks noGrp="1"/>
          </p:cNvSpPr>
          <p:nvPr>
            <p:ph type="body" sz="quarter" idx="10" hasCustomPrompt="1"/>
          </p:nvPr>
        </p:nvSpPr>
        <p:spPr>
          <a:xfrm>
            <a:off x="951663" y="5058303"/>
            <a:ext cx="4270249" cy="14274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SzTx/>
              <a:buFontTx/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SzTx/>
              <a:buFontTx/>
              <a:buNone/>
              <a:defRPr sz="2000">
                <a:solidFill>
                  <a:srgbClr val="FFFFFF"/>
                </a:solidFill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SzTx/>
              <a:buFontTx/>
              <a:buNone/>
              <a:defRPr sz="2000">
                <a:solidFill>
                  <a:srgbClr val="FFFFFF"/>
                </a:solidFill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SzTx/>
              <a:buFontTx/>
              <a:buNone/>
              <a:defRPr sz="2400">
                <a:solidFill>
                  <a:srgbClr val="FFFFFF"/>
                </a:solidFill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SzTx/>
              <a:buFontTx/>
              <a:buNone/>
              <a:defRPr sz="2400">
                <a:solidFill>
                  <a:srgbClr val="FFFFFF"/>
                </a:solidFill>
              </a:defRPr>
            </a:lvl5pPr>
          </a:lstStyle>
          <a:p>
            <a:r>
              <a:rPr lang="en-US" dirty="0"/>
              <a:t>Speaker Name</a:t>
            </a:r>
            <a:endParaRPr dirty="0"/>
          </a:p>
          <a:p>
            <a:pPr lvl="1"/>
            <a:r>
              <a:rPr lang="en-US" dirty="0"/>
              <a:t>Title/Company</a:t>
            </a:r>
            <a:endParaRPr dirty="0"/>
          </a:p>
          <a:p>
            <a:pPr lvl="2"/>
            <a:r>
              <a:rPr lang="en-US" dirty="0"/>
              <a:t>Date</a:t>
            </a:r>
            <a:endParaRPr dirty="0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950976" y="3078933"/>
            <a:ext cx="10314432" cy="1964978"/>
          </a:xfrm>
        </p:spPr>
        <p:txBody>
          <a:bodyPr anchor="b" anchorCtr="0">
            <a:normAutofit/>
          </a:bodyPr>
          <a:lstStyle>
            <a:lvl1pPr algn="l">
              <a:lnSpc>
                <a:spcPct val="80000"/>
              </a:lnSpc>
              <a:defRPr sz="6000" b="0" spc="-1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FB979827-3CA2-495E-AB8D-3A826A9B090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643961" y="6356350"/>
            <a:ext cx="268452" cy="309509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5BD4015F-F455-4B31-9055-B8B1752986A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7" y="27469"/>
            <a:ext cx="1092832" cy="54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2941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ection Break w Mark">
    <p:bg>
      <p:bgPr>
        <a:gradFill>
          <a:gsLst>
            <a:gs pos="0">
              <a:schemeClr val="accent2"/>
            </a:gs>
            <a:gs pos="100000">
              <a:schemeClr val="accent2">
                <a:lumMod val="75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946404" y="3767327"/>
            <a:ext cx="10312145" cy="1874520"/>
          </a:xfrm>
        </p:spPr>
        <p:txBody>
          <a:bodyPr lIns="0" tIns="45720" rIns="0" bIns="45720"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21724998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Break w Mark">
    <p:bg>
      <p:bgPr>
        <a:gradFill>
          <a:gsLst>
            <a:gs pos="0">
              <a:schemeClr val="tx2">
                <a:lumMod val="60000"/>
                <a:lumOff val="40000"/>
              </a:schemeClr>
            </a:gs>
            <a:gs pos="47000">
              <a:schemeClr val="tx2"/>
            </a:gs>
            <a:gs pos="100000">
              <a:schemeClr val="tx2">
                <a:lumMod val="75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6">
            <a:extLst>
              <a:ext uri="{FF2B5EF4-FFF2-40B4-BE49-F238E27FC236}">
                <a16:creationId xmlns:a16="http://schemas.microsoft.com/office/drawing/2014/main" id="{B86FDDBB-6972-4F08-8D1E-DCCFB183C6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46405" y="3767138"/>
            <a:ext cx="953685" cy="1874837"/>
          </a:xfrm>
        </p:spPr>
        <p:txBody>
          <a:bodyPr anchor="ctr">
            <a:normAutofit/>
          </a:bodyPr>
          <a:lstStyle>
            <a:lvl1pPr marL="0" indent="0" algn="l">
              <a:buNone/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795EC95-E60A-4358-BDBC-8005D47298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08442" y="3775393"/>
            <a:ext cx="9251950" cy="1874520"/>
          </a:xfrm>
        </p:spPr>
        <p:txBody>
          <a:bodyPr lIns="0" tIns="45720" rIns="0" bIns="45720"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11063585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Section Break w Mark">
    <p:bg>
      <p:bgPr>
        <a:gradFill>
          <a:gsLst>
            <a:gs pos="0">
              <a:schemeClr val="accent2"/>
            </a:gs>
            <a:gs pos="100000">
              <a:schemeClr val="accent2">
                <a:lumMod val="75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6">
            <a:extLst>
              <a:ext uri="{FF2B5EF4-FFF2-40B4-BE49-F238E27FC236}">
                <a16:creationId xmlns:a16="http://schemas.microsoft.com/office/drawing/2014/main" id="{09C00CD2-7C82-444D-A80E-8A4EF2D9C6D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46405" y="3767138"/>
            <a:ext cx="953685" cy="1874837"/>
          </a:xfrm>
        </p:spPr>
        <p:txBody>
          <a:bodyPr anchor="ctr">
            <a:normAutofit/>
          </a:bodyPr>
          <a:lstStyle>
            <a:lvl1pPr marL="0" indent="0" algn="l">
              <a:buNone/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40BB612-4C91-4A87-B14B-B442EE087A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08442" y="3775393"/>
            <a:ext cx="9251950" cy="1874520"/>
          </a:xfrm>
        </p:spPr>
        <p:txBody>
          <a:bodyPr lIns="0" tIns="45720" rIns="0" bIns="45720"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32368004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Section Break w Numbers">
    <p:bg>
      <p:bgPr>
        <a:gradFill>
          <a:gsLst>
            <a:gs pos="0">
              <a:schemeClr val="accent4">
                <a:alpha val="90000"/>
              </a:schemeClr>
            </a:gs>
            <a:gs pos="100000">
              <a:schemeClr val="accent4">
                <a:lumMod val="75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6"/>
          <p:cNvSpPr>
            <a:spLocks noGrp="1"/>
          </p:cNvSpPr>
          <p:nvPr>
            <p:ph type="body" sz="quarter" idx="10" hasCustomPrompt="1"/>
          </p:nvPr>
        </p:nvSpPr>
        <p:spPr>
          <a:xfrm>
            <a:off x="944563" y="3767138"/>
            <a:ext cx="953685" cy="1874837"/>
          </a:xfrm>
        </p:spPr>
        <p:txBody>
          <a:bodyPr anchor="ctr">
            <a:normAutofit/>
          </a:bodyPr>
          <a:lstStyle>
            <a:lvl1pPr marL="0" indent="0" algn="l">
              <a:buNone/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006600" y="3775393"/>
            <a:ext cx="9251950" cy="1874520"/>
          </a:xfrm>
        </p:spPr>
        <p:txBody>
          <a:bodyPr lIns="0" tIns="45720" rIns="0" bIns="45720"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8503081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gradFill>
          <a:gsLst>
            <a:gs pos="0">
              <a:srgbClr val="F24B00">
                <a:lumMod val="99000"/>
              </a:srgbClr>
            </a:gs>
            <a:gs pos="42000">
              <a:schemeClr val="accent2"/>
            </a:gs>
            <a:gs pos="100000">
              <a:srgbClr val="F24B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E661F374-D588-435C-BA3D-59875DAF15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8" y="0"/>
            <a:ext cx="1092832" cy="547341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FB979827-3CA2-495E-AB8D-3A826A9B090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643961" y="6356350"/>
            <a:ext cx="268452" cy="30950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22832EA-3743-40E5-B5CF-5C796120216A}"/>
              </a:ext>
            </a:extLst>
          </p:cNvPr>
          <p:cNvSpPr txBox="1">
            <a:spLocks/>
          </p:cNvSpPr>
          <p:nvPr userDrawn="1"/>
        </p:nvSpPr>
        <p:spPr>
          <a:xfrm>
            <a:off x="1103376" y="3231333"/>
            <a:ext cx="10314432" cy="196497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6000" kern="1200" spc="-15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074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48"/>
          <p:cNvSpPr>
            <a:spLocks noGrp="1"/>
          </p:cNvSpPr>
          <p:nvPr>
            <p:ph type="body" sz="quarter" idx="10" hasCustomPrompt="1"/>
          </p:nvPr>
        </p:nvSpPr>
        <p:spPr>
          <a:xfrm>
            <a:off x="951663" y="5058303"/>
            <a:ext cx="4270249" cy="14274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SzTx/>
              <a:buFontTx/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SzTx/>
              <a:buFontTx/>
              <a:buNone/>
              <a:defRPr sz="2000">
                <a:solidFill>
                  <a:srgbClr val="FFFFFF"/>
                </a:solidFill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SzTx/>
              <a:buFontTx/>
              <a:buNone/>
              <a:defRPr sz="2000">
                <a:solidFill>
                  <a:srgbClr val="FFFFFF"/>
                </a:solidFill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SzTx/>
              <a:buFontTx/>
              <a:buNone/>
              <a:defRPr sz="2400">
                <a:solidFill>
                  <a:srgbClr val="FFFFFF"/>
                </a:solidFill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SzTx/>
              <a:buFontTx/>
              <a:buNone/>
              <a:defRPr sz="2400">
                <a:solidFill>
                  <a:srgbClr val="FFFFFF"/>
                </a:solidFill>
              </a:defRPr>
            </a:lvl5pPr>
          </a:lstStyle>
          <a:p>
            <a:r>
              <a:rPr lang="en-US" dirty="0"/>
              <a:t>Speaker Name</a:t>
            </a:r>
            <a:endParaRPr dirty="0"/>
          </a:p>
          <a:p>
            <a:pPr lvl="1"/>
            <a:r>
              <a:rPr lang="en-US" dirty="0"/>
              <a:t>Title/Company</a:t>
            </a:r>
            <a:endParaRPr dirty="0"/>
          </a:p>
          <a:p>
            <a:pPr lvl="2"/>
            <a:r>
              <a:rPr lang="en-US" dirty="0"/>
              <a:t>Date</a:t>
            </a:r>
            <a:endParaRPr dirty="0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950976" y="3078933"/>
            <a:ext cx="10314432" cy="1964978"/>
          </a:xfrm>
        </p:spPr>
        <p:txBody>
          <a:bodyPr anchor="b" anchorCtr="0">
            <a:normAutofit/>
          </a:bodyPr>
          <a:lstStyle>
            <a:lvl1pPr algn="l">
              <a:lnSpc>
                <a:spcPct val="80000"/>
              </a:lnSpc>
              <a:defRPr sz="6000" b="0" spc="-1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FB979827-3CA2-495E-AB8D-3A826A9B090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643961" y="6356350"/>
            <a:ext cx="268452" cy="309509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F0213813-9474-4C95-BACD-2A14595A2C2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7" y="27469"/>
            <a:ext cx="1092832" cy="54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935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buSzPct val="80000"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First level 28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 20 </a:t>
            </a:r>
            <a:r>
              <a:rPr lang="en-US" dirty="0" err="1"/>
              <a:t>pt</a:t>
            </a:r>
            <a:endParaRPr lang="en-US" dirty="0"/>
          </a:p>
          <a:p>
            <a:pPr lvl="2"/>
            <a:r>
              <a:rPr lang="en-US" dirty="0"/>
              <a:t>Third level 18 </a:t>
            </a:r>
            <a:r>
              <a:rPr lang="en-US" dirty="0" err="1"/>
              <a:t>pt</a:t>
            </a:r>
            <a:endParaRPr lang="en-US" dirty="0"/>
          </a:p>
          <a:p>
            <a:pPr lvl="3"/>
            <a:r>
              <a:rPr lang="en-US" dirty="0"/>
              <a:t>Fourth level 16 </a:t>
            </a:r>
            <a:r>
              <a:rPr lang="en-US" dirty="0" err="1"/>
              <a:t>pt</a:t>
            </a:r>
            <a:endParaRPr lang="en-US" dirty="0"/>
          </a:p>
          <a:p>
            <a:pPr lvl="4"/>
            <a:r>
              <a:rPr lang="en-US" dirty="0"/>
              <a:t>Fifth level – avoid as too small</a:t>
            </a:r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82880" y="6409944"/>
            <a:ext cx="365760" cy="274320"/>
          </a:xfrm>
          <a:prstGeom prst="rect">
            <a:avLst/>
          </a:prstGeom>
        </p:spPr>
        <p:txBody>
          <a:bodyPr wrap="none" anchor="ctr"/>
          <a:lstStyle>
            <a:lvl1pPr>
              <a:defRPr sz="11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0FB999A9-77CE-4AD1-9911-24A29F08BC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Placeholder"/>
          <p:cNvSpPr>
            <a:spLocks noGrp="1"/>
          </p:cNvSpPr>
          <p:nvPr>
            <p:ph type="title" hasCustomPrompt="1"/>
          </p:nvPr>
        </p:nvSpPr>
        <p:spPr>
          <a:xfrm>
            <a:off x="838200" y="566238"/>
            <a:ext cx="10311765" cy="1080000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marL="0" indent="0">
              <a:defRPr baseline="0"/>
            </a:lvl1pPr>
          </a:lstStyle>
          <a:p>
            <a:r>
              <a:rPr lang="en-US" dirty="0"/>
              <a:t>Title and Content</a:t>
            </a:r>
          </a:p>
        </p:txBody>
      </p:sp>
      <p:sp>
        <p:nvSpPr>
          <p:cNvPr id="8" name="Footer Placeholder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5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—INFOR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>
              <a:buSzPct val="80000"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100"/>
            </a:lvl5pPr>
          </a:lstStyle>
          <a:p>
            <a:pPr lvl="0"/>
            <a:r>
              <a:rPr lang="en-US" dirty="0"/>
              <a:t>First level 20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 18 </a:t>
            </a:r>
            <a:r>
              <a:rPr lang="en-US" dirty="0" err="1"/>
              <a:t>pt</a:t>
            </a:r>
            <a:endParaRPr lang="en-US" dirty="0"/>
          </a:p>
          <a:p>
            <a:pPr lvl="2"/>
            <a:r>
              <a:rPr lang="en-US" dirty="0"/>
              <a:t>Third level 16 </a:t>
            </a:r>
            <a:r>
              <a:rPr lang="en-US" dirty="0" err="1"/>
              <a:t>pt</a:t>
            </a:r>
            <a:endParaRPr lang="en-US" dirty="0"/>
          </a:p>
          <a:p>
            <a:pPr lvl="3"/>
            <a:r>
              <a:rPr lang="en-US" dirty="0"/>
              <a:t>Forth level – avoid as too small 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82880" y="6409944"/>
            <a:ext cx="365760" cy="274320"/>
          </a:xfrm>
          <a:prstGeom prst="rect">
            <a:avLst/>
          </a:prstGeom>
        </p:spPr>
        <p:txBody>
          <a:bodyPr wrap="none" anchor="ctr"/>
          <a:lstStyle>
            <a:lvl1pPr>
              <a:defRPr sz="11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0FB999A9-77CE-4AD1-9911-24A29F08BC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38200" y="566238"/>
            <a:ext cx="10311765" cy="1080000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>
              <a:defRPr baseline="0"/>
            </a:lvl1pPr>
          </a:lstStyle>
          <a:p>
            <a:r>
              <a:rPr lang="en-US" dirty="0"/>
              <a:t>Title and Content—INFORM</a:t>
            </a:r>
          </a:p>
        </p:txBody>
      </p:sp>
      <p:sp>
        <p:nvSpPr>
          <p:cNvPr id="8" name="Footer Placeholder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0212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551" y="552520"/>
            <a:ext cx="10400689" cy="657844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r>
              <a:rPr lang="en-US" dirty="0"/>
              <a:t>Content + Subtitle</a:t>
            </a:r>
          </a:p>
        </p:txBody>
      </p:sp>
      <p:sp>
        <p:nvSpPr>
          <p:cNvPr id="5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834361" y="1210364"/>
            <a:ext cx="10404879" cy="418375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lang="en-US" sz="2000" b="0" kern="1200" baseline="0" smtClean="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1pPr>
            <a:lvl2pPr marL="0" indent="0">
              <a:defRPr lang="en-US" sz="20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20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20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20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Subtitle text in Source Sans Pro light (20pt)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82880" y="6409944"/>
            <a:ext cx="365760" cy="274320"/>
          </a:xfrm>
          <a:prstGeom prst="rect">
            <a:avLst/>
          </a:prstGeom>
        </p:spPr>
        <p:txBody>
          <a:bodyPr wrap="none" anchor="ctr"/>
          <a:lstStyle>
            <a:lvl1pPr>
              <a:defRPr sz="11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0FB999A9-77CE-4AD1-9911-24A29F08BC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834361" y="1728000"/>
            <a:ext cx="10407358" cy="4452138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Footer Placeholder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6988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226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Subtitle—INFOR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>
              <a:buSzPct val="80000"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100"/>
            </a:lvl5pPr>
          </a:lstStyle>
          <a:p>
            <a:pPr lvl="0"/>
            <a:r>
              <a:rPr lang="en-US" dirty="0"/>
              <a:t>First level 20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 18 </a:t>
            </a:r>
            <a:r>
              <a:rPr lang="en-US" dirty="0" err="1"/>
              <a:t>pt</a:t>
            </a:r>
            <a:endParaRPr lang="en-US" dirty="0"/>
          </a:p>
          <a:p>
            <a:pPr lvl="2"/>
            <a:r>
              <a:rPr lang="en-US" dirty="0"/>
              <a:t>Third level 16 </a:t>
            </a:r>
            <a:r>
              <a:rPr lang="en-US" dirty="0" err="1"/>
              <a:t>pt</a:t>
            </a:r>
            <a:endParaRPr lang="en-US" dirty="0"/>
          </a:p>
          <a:p>
            <a:pPr lvl="3"/>
            <a:r>
              <a:rPr lang="en-US" dirty="0"/>
              <a:t>Forth level – avoid as too small 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82880" y="6409944"/>
            <a:ext cx="365760" cy="274320"/>
          </a:xfrm>
          <a:prstGeom prst="rect">
            <a:avLst/>
          </a:prstGeom>
        </p:spPr>
        <p:txBody>
          <a:bodyPr wrap="none" anchor="ctr"/>
          <a:lstStyle>
            <a:lvl1pPr>
              <a:defRPr sz="11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0FB999A9-77CE-4AD1-9911-24A29F08BC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552620"/>
            <a:ext cx="10311765" cy="657844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r>
              <a:rPr lang="en-US" dirty="0"/>
              <a:t>Content + Subtitle—INFORM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42391" y="1210464"/>
            <a:ext cx="10307574" cy="418375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lang="en-US" sz="2000" b="0" kern="1200" baseline="0" smtClean="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1pPr>
            <a:lvl2pPr marL="0" indent="0">
              <a:defRPr lang="en-US" sz="20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20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20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20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Subtitle text in Source Sans Pro Light (20pt)</a:t>
            </a:r>
          </a:p>
        </p:txBody>
      </p:sp>
      <p:sp>
        <p:nvSpPr>
          <p:cNvPr id="9" name="Footer Placeholder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5102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82880" y="6409944"/>
            <a:ext cx="365760" cy="274320"/>
          </a:xfrm>
          <a:prstGeom prst="rect">
            <a:avLst/>
          </a:prstGeom>
        </p:spPr>
        <p:txBody>
          <a:bodyPr wrap="none" anchor="ctr"/>
          <a:lstStyle>
            <a:lvl1pPr>
              <a:defRPr sz="11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0FB999A9-77CE-4AD1-9911-24A29F08BC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Placeholder"/>
          <p:cNvSpPr>
            <a:spLocks noGrp="1"/>
          </p:cNvSpPr>
          <p:nvPr>
            <p:ph type="title" hasCustomPrompt="1"/>
          </p:nvPr>
        </p:nvSpPr>
        <p:spPr>
          <a:xfrm>
            <a:off x="846442" y="561480"/>
            <a:ext cx="10311765" cy="1080000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/>
          <a:p>
            <a:r>
              <a:rPr lang="en-US" dirty="0"/>
              <a:t>Title Only</a:t>
            </a:r>
          </a:p>
        </p:txBody>
      </p:sp>
      <p:sp>
        <p:nvSpPr>
          <p:cNvPr id="7" name="Footer Placeholder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4649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4.png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3.sv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6">
            <a:alphaModFix amt="1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E0EE458B-2313-4364-B148-C9DD84C59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1327"/>
            <a:ext cx="10515600" cy="11193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err="1"/>
              <a:t>Title</a:t>
            </a:r>
            <a:r>
              <a:rPr lang="nl-NL" dirty="0"/>
              <a:t> Tekst</a:t>
            </a:r>
            <a:br>
              <a:rPr lang="nl-NL" dirty="0"/>
            </a:br>
            <a:r>
              <a:rPr lang="nl-NL" dirty="0" err="1"/>
              <a:t>with</a:t>
            </a:r>
            <a:r>
              <a:rPr lang="nl-NL" dirty="0"/>
              <a:t> up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two</a:t>
            </a:r>
            <a:r>
              <a:rPr lang="nl-NL" dirty="0"/>
              <a:t> </a:t>
            </a:r>
            <a:r>
              <a:rPr lang="nl-NL" dirty="0" err="1"/>
              <a:t>lines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6A202B8-5CBB-49C4-A36D-DC1C64978B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First level 28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 20 </a:t>
            </a:r>
            <a:r>
              <a:rPr lang="en-US" dirty="0" err="1"/>
              <a:t>pt</a:t>
            </a:r>
            <a:endParaRPr lang="en-US" dirty="0"/>
          </a:p>
          <a:p>
            <a:pPr lvl="2"/>
            <a:r>
              <a:rPr lang="en-US" dirty="0"/>
              <a:t>Third level 18 </a:t>
            </a:r>
            <a:r>
              <a:rPr lang="en-US" dirty="0" err="1"/>
              <a:t>pt</a:t>
            </a:r>
            <a:endParaRPr lang="en-US" dirty="0"/>
          </a:p>
          <a:p>
            <a:pPr lvl="3"/>
            <a:r>
              <a:rPr lang="en-US" dirty="0"/>
              <a:t>Fourth level 16 </a:t>
            </a:r>
            <a:r>
              <a:rPr lang="en-US" dirty="0" err="1"/>
              <a:t>pt</a:t>
            </a:r>
            <a:endParaRPr lang="en-US" dirty="0"/>
          </a:p>
          <a:p>
            <a:pPr lvl="4"/>
            <a:r>
              <a:rPr lang="en-US" dirty="0"/>
              <a:t>Fifth level – avoid as too small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648DAB54-8822-4467-8D66-547F7830B436}"/>
              </a:ext>
            </a:extLst>
          </p:cNvPr>
          <p:cNvPicPr>
            <a:picLocks noChangeAspect="1"/>
          </p:cNvPicPr>
          <p:nvPr userDrawn="1"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61039" y="23986"/>
            <a:ext cx="1092754" cy="547341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DE093D1A-D743-4180-8BC4-82216729CBA4}"/>
              </a:ext>
            </a:extLst>
          </p:cNvPr>
          <p:cNvPicPr>
            <a:picLocks noChangeAspect="1"/>
          </p:cNvPicPr>
          <p:nvPr userDrawn="1"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3961" y="6356350"/>
            <a:ext cx="268451" cy="309031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B5CF1F7-0C2E-44B1-81F2-5F690D0E8B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BB1FC-F200-4E08-809C-451B4C2EB7EB}" type="datetimeFigureOut">
              <a:rPr lang="nl-NL" smtClean="0"/>
              <a:t>8-6-2020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628E33D-8A01-4C66-9FB8-E9A4E92D5E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EDEF96E-9DF0-4138-BE96-E2B67281A5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589A3A-E752-43E7-999D-372C3D686E8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6037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  <p:sldLayoutId id="2147483678" r:id="rId19"/>
    <p:sldLayoutId id="2147483679" r:id="rId20"/>
    <p:sldLayoutId id="2147483680" r:id="rId21"/>
    <p:sldLayoutId id="2147483681" r:id="rId22"/>
    <p:sldLayoutId id="2147483682" r:id="rId23"/>
    <p:sldLayoutId id="2147483683" r:id="rId24"/>
    <p:sldLayoutId id="2147483684" r:id="rId25"/>
    <p:sldLayoutId id="2147483685" r:id="rId26"/>
    <p:sldLayoutId id="2147483686" r:id="rId27"/>
    <p:sldLayoutId id="2147483687" r:id="rId28"/>
    <p:sldLayoutId id="2147483688" r:id="rId29"/>
    <p:sldLayoutId id="2147483690" r:id="rId30"/>
    <p:sldLayoutId id="2147483704" r:id="rId31"/>
    <p:sldLayoutId id="2147483705" r:id="rId32"/>
    <p:sldLayoutId id="2147483699" r:id="rId33"/>
    <p:sldLayoutId id="2147483706" r:id="rId3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15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39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39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39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39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39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png"/><Relationship Id="rId11" Type="http://schemas.openxmlformats.org/officeDocument/2006/relationships/image" Target="../media/image7.svg"/><Relationship Id="rId5" Type="http://schemas.openxmlformats.org/officeDocument/2006/relationships/image" Target="../media/image13.svg"/><Relationship Id="rId10" Type="http://schemas.openxmlformats.org/officeDocument/2006/relationships/image" Target="../media/image6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inhoud 9">
            <a:extLst>
              <a:ext uri="{FF2B5EF4-FFF2-40B4-BE49-F238E27FC236}">
                <a16:creationId xmlns:a16="http://schemas.microsoft.com/office/drawing/2014/main" id="{D1D90F6F-CFB7-45AF-A0F2-36DDED0A829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spcAft>
                <a:spcPts val="1800"/>
              </a:spcAft>
              <a:buNone/>
            </a:pPr>
            <a:r>
              <a:rPr lang="en-US" dirty="0"/>
              <a:t>The DevOn template </a:t>
            </a:r>
            <a:br>
              <a:rPr lang="en-US" dirty="0"/>
            </a:br>
            <a:r>
              <a:rPr lang="en-US" dirty="0"/>
              <a:t>has a variety of examples and assets to help build brand appropriate presentations.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The goal of this template is to maintain a clear, professional and consistent tone and appearance among all presentations.</a:t>
            </a:r>
          </a:p>
          <a:p>
            <a:endParaRPr lang="nl-NL" dirty="0"/>
          </a:p>
        </p:txBody>
      </p:sp>
      <p:sp>
        <p:nvSpPr>
          <p:cNvPr id="11" name="Tijdelijke aanduiding voor inhoud 10">
            <a:extLst>
              <a:ext uri="{FF2B5EF4-FFF2-40B4-BE49-F238E27FC236}">
                <a16:creationId xmlns:a16="http://schemas.microsoft.com/office/drawing/2014/main" id="{836DAE45-721B-47F6-8790-979795094C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20630" y="1736725"/>
            <a:ext cx="5029200" cy="4440239"/>
          </a:xfrm>
        </p:spPr>
        <p:txBody>
          <a:bodyPr/>
          <a:lstStyle/>
          <a:p>
            <a:pPr>
              <a:buBlip>
                <a:blip r:embed="rId3"/>
              </a:buBlip>
            </a:pPr>
            <a:r>
              <a:rPr lang="en-US" dirty="0"/>
              <a:t>Title slides can be selected from a specified set within the template</a:t>
            </a:r>
          </a:p>
          <a:p>
            <a:r>
              <a:rPr lang="en-US" dirty="0"/>
              <a:t>When inserting new slides you can choose from a variety of layout options designed to fit your specific content needs</a:t>
            </a:r>
          </a:p>
          <a:p>
            <a:r>
              <a:rPr lang="en-US" dirty="0"/>
              <a:t>Some slides/templates have notes or further formatting instructions</a:t>
            </a:r>
          </a:p>
          <a:p>
            <a:r>
              <a:rPr lang="en-US" dirty="0"/>
              <a:t>When inserting slides from other presentations, you </a:t>
            </a:r>
            <a:br>
              <a:rPr lang="en-US" dirty="0"/>
            </a:br>
            <a:r>
              <a:rPr lang="en-US" dirty="0"/>
              <a:t>may need to make subtle adjustments to reflect the style of this template.</a:t>
            </a:r>
          </a:p>
          <a:p>
            <a:endParaRPr lang="en-US" dirty="0"/>
          </a:p>
          <a:p>
            <a:endParaRPr lang="nl-NL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B999A9-77CE-4AD1-9911-24A29F08BC34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DevOn Presentation Template</a:t>
            </a:r>
          </a:p>
        </p:txBody>
      </p:sp>
      <p:sp>
        <p:nvSpPr>
          <p:cNvPr id="49" name="Content Placeholder 4"/>
          <p:cNvSpPr txBox="1">
            <a:spLocks/>
          </p:cNvSpPr>
          <p:nvPr/>
        </p:nvSpPr>
        <p:spPr>
          <a:xfrm>
            <a:off x="942976" y="1641629"/>
            <a:ext cx="3800475" cy="4351339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0050" indent="-1714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Calibri" panose="020F050202020403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1500" indent="-1714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Calibri" panose="020F0502020204030204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42950" indent="-1714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1714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800"/>
              </a:spcAft>
              <a:buNone/>
            </a:pP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50" name="Content Placeholder 4"/>
          <p:cNvSpPr txBox="1">
            <a:spLocks/>
          </p:cNvSpPr>
          <p:nvPr/>
        </p:nvSpPr>
        <p:spPr>
          <a:xfrm>
            <a:off x="8674478" y="2346368"/>
            <a:ext cx="2103120" cy="10043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0050" indent="-1714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Calibri" panose="020F050202020403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1500" indent="-1714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Calibri" panose="020F0502020204030204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42950" indent="-1714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1714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8865800" y="3560303"/>
            <a:ext cx="2560320" cy="338554"/>
          </a:xfrm>
          <a:prstGeom prst="rect">
            <a:avLst/>
          </a:prstGeom>
        </p:spPr>
        <p:txBody>
          <a:bodyPr wrap="square" lIns="0" tIns="45720" rIns="91440" bIns="45720">
            <a:spAutoFit/>
          </a:bodyPr>
          <a:lstStyle/>
          <a:p>
            <a:pPr marL="0" lvl="1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074399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First level bulleted text is Source Sans Pro 20 pt.</a:t>
            </a:r>
          </a:p>
          <a:p>
            <a:pPr lvl="1"/>
            <a:r>
              <a:rPr lang="en-US" dirty="0"/>
              <a:t>Second level text (press tab key) is 18 pt.</a:t>
            </a:r>
          </a:p>
          <a:p>
            <a:pPr lvl="2"/>
            <a:r>
              <a:rPr lang="en-US" dirty="0"/>
              <a:t>Third level text (press tab key) is 16 </a:t>
            </a:r>
            <a:r>
              <a:rPr lang="en-US" dirty="0" err="1"/>
              <a:t>pt</a:t>
            </a:r>
            <a:endParaRPr lang="en-US" dirty="0"/>
          </a:p>
          <a:p>
            <a:r>
              <a:rPr lang="en-US" dirty="0"/>
              <a:t>Source Sans Pro is the only font used in this template</a:t>
            </a:r>
          </a:p>
          <a:p>
            <a:r>
              <a:rPr lang="en-US" dirty="0"/>
              <a:t>All bulleted text is sentence case (capitalize first letter of first word)</a:t>
            </a:r>
          </a:p>
          <a:p>
            <a:r>
              <a:rPr lang="en-US" dirty="0"/>
              <a:t>All bulleted text is sentence case  (capitalize first letter of first word)</a:t>
            </a:r>
          </a:p>
          <a:p>
            <a:r>
              <a:rPr lang="en-US" dirty="0"/>
              <a:t>Use </a:t>
            </a:r>
            <a:r>
              <a:rPr lang="en-US" b="1" dirty="0"/>
              <a:t>bold</a:t>
            </a:r>
            <a:r>
              <a:rPr lang="en-US" dirty="0"/>
              <a:t> or </a:t>
            </a:r>
            <a:r>
              <a:rPr lang="en-US" i="1" dirty="0"/>
              <a:t>italics</a:t>
            </a:r>
            <a:r>
              <a:rPr lang="en-US" dirty="0"/>
              <a:t> to highlight text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 dirty="0"/>
              <a:t>Basic Slide—INFORM</a:t>
            </a:r>
          </a:p>
        </p:txBody>
      </p:sp>
    </p:spTree>
    <p:extLst>
      <p:ext uri="{BB962C8B-B14F-4D97-AF65-F5344CB8AC3E}">
        <p14:creationId xmlns:p14="http://schemas.microsoft.com/office/powerpoint/2010/main" val="33755100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 level bulleted text is Source Sans Pro 20 pt.</a:t>
            </a:r>
          </a:p>
          <a:p>
            <a:pPr lvl="1"/>
            <a:r>
              <a:rPr lang="en-US" dirty="0"/>
              <a:t>Second level text (press tab key) is 18 pt.</a:t>
            </a:r>
          </a:p>
          <a:p>
            <a:pPr lvl="2"/>
            <a:r>
              <a:rPr lang="en-US" dirty="0"/>
              <a:t>Third level text (press tab key) is 16 </a:t>
            </a:r>
            <a:r>
              <a:rPr lang="en-US" dirty="0" err="1"/>
              <a:t>pt</a:t>
            </a:r>
            <a:endParaRPr lang="en-US" dirty="0"/>
          </a:p>
          <a:p>
            <a:r>
              <a:rPr lang="en-US" dirty="0"/>
              <a:t>Source Sans Pro is the only font used in this template</a:t>
            </a:r>
          </a:p>
          <a:p>
            <a:r>
              <a:rPr lang="en-US" dirty="0"/>
              <a:t>All bulleted text is sentence case (capitalize first letter of first word)</a:t>
            </a:r>
          </a:p>
          <a:p>
            <a:r>
              <a:rPr lang="en-US" dirty="0"/>
              <a:t>All bulleted text is sentence case  (capitalize first letter of first word)</a:t>
            </a:r>
          </a:p>
          <a:p>
            <a:r>
              <a:rPr lang="en-US" dirty="0"/>
              <a:t>Use bold or italics to highlight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B999A9-77CE-4AD1-9911-24A29F08BC34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Slide—INFORM</a:t>
            </a:r>
          </a:p>
        </p:txBody>
      </p:sp>
    </p:spTree>
    <p:extLst>
      <p:ext uri="{BB962C8B-B14F-4D97-AF65-F5344CB8AC3E}">
        <p14:creationId xmlns:p14="http://schemas.microsoft.com/office/powerpoint/2010/main" val="3303100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Heading 1	</a:t>
            </a:r>
            <a:endParaRPr lang="en-GB" dirty="0"/>
          </a:p>
        </p:txBody>
      </p:sp>
      <p:sp>
        <p:nvSpPr>
          <p:cNvPr id="18" name="Content Placeholder 1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First level 20 </a:t>
            </a:r>
            <a:r>
              <a:rPr lang="en-US" dirty="0" err="1"/>
              <a:t>pt</a:t>
            </a:r>
            <a:endParaRPr lang="en-GB" dirty="0"/>
          </a:p>
          <a:p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/>
              <a:t>Heading 2</a:t>
            </a:r>
            <a:endParaRPr lang="en-GB" dirty="0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First level 20 </a:t>
            </a:r>
            <a:r>
              <a:rPr lang="en-US" dirty="0" err="1"/>
              <a:t>pt</a:t>
            </a:r>
            <a:endParaRPr lang="en-GB" dirty="0"/>
          </a:p>
          <a:p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999A9-77CE-4AD1-9911-24A29F08BC34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Columns with Headings—INFORM</a:t>
            </a:r>
            <a:endParaRPr lang="en-GB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44563" y="2205038"/>
            <a:ext cx="5035613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229350" y="2205038"/>
            <a:ext cx="5035613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03358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/>
              <a:t>First level 18 pt 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/>
              <a:t>First level 18 pt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r>
              <a:rPr lang="en-US"/>
              <a:t>First level 18 pt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B999A9-77CE-4AD1-9911-24A29F08BC34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/>
              <a:t>Heading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en-US"/>
              <a:t>Heading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/>
              <a:t>Heading</a:t>
            </a:r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Columns with Headings—INFORM</a:t>
            </a:r>
            <a:endParaRPr lang="en-GB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944563" y="2197985"/>
            <a:ext cx="3270598" cy="743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868712" y="2197985"/>
            <a:ext cx="3270598" cy="743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406637" y="2197985"/>
            <a:ext cx="3270598" cy="743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41489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44562" y="3767327"/>
            <a:ext cx="10313987" cy="1874520"/>
          </a:xfrm>
        </p:spPr>
        <p:txBody>
          <a:bodyPr/>
          <a:lstStyle/>
          <a:p>
            <a:r>
              <a:rPr lang="en-US" dirty="0"/>
              <a:t>Extra’s</a:t>
            </a:r>
          </a:p>
        </p:txBody>
      </p:sp>
    </p:spTree>
    <p:extLst>
      <p:ext uri="{BB962C8B-B14F-4D97-AF65-F5344CB8AC3E}">
        <p14:creationId xmlns:p14="http://schemas.microsoft.com/office/powerpoint/2010/main" val="12360135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1">
            <a:extLst>
              <a:ext uri="{FF2B5EF4-FFF2-40B4-BE49-F238E27FC236}">
                <a16:creationId xmlns:a16="http://schemas.microsoft.com/office/drawing/2014/main" id="{9B90AAA8-BDEE-4C38-A09C-177030B54C8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30486989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786" y="429273"/>
            <a:ext cx="10311765" cy="1080000"/>
          </a:xfrm>
        </p:spPr>
        <p:txBody>
          <a:bodyPr/>
          <a:lstStyle/>
          <a:p>
            <a:r>
              <a:rPr lang="en-US" dirty="0"/>
              <a:t>DevOn Logo’s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B999A9-77CE-4AD1-9911-24A29F08BC34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1034653" y="2581891"/>
            <a:ext cx="2043964" cy="816000"/>
          </a:xfrm>
          <a:prstGeom prst="rect">
            <a:avLst/>
          </a:prstGeom>
          <a:solidFill>
            <a:srgbClr val="EF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63" name="Rectangle 62"/>
          <p:cNvSpPr/>
          <p:nvPr/>
        </p:nvSpPr>
        <p:spPr>
          <a:xfrm>
            <a:off x="1036133" y="3330087"/>
            <a:ext cx="2043964" cy="81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79" name="Rectangle 78"/>
          <p:cNvSpPr/>
          <p:nvPr/>
        </p:nvSpPr>
        <p:spPr>
          <a:xfrm>
            <a:off x="1037839" y="4141360"/>
            <a:ext cx="2043964" cy="81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96" name="Rectangle 95"/>
          <p:cNvSpPr/>
          <p:nvPr/>
        </p:nvSpPr>
        <p:spPr>
          <a:xfrm>
            <a:off x="6095223" y="2612239"/>
            <a:ext cx="1999632" cy="1173557"/>
          </a:xfrm>
          <a:prstGeom prst="rect">
            <a:avLst/>
          </a:prstGeom>
          <a:solidFill>
            <a:srgbClr val="E8E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9" name="Rectangle 98"/>
          <p:cNvSpPr/>
          <p:nvPr/>
        </p:nvSpPr>
        <p:spPr>
          <a:xfrm>
            <a:off x="6101730" y="3786738"/>
            <a:ext cx="1993127" cy="117355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2" name="TextBox 101"/>
          <p:cNvSpPr txBox="1"/>
          <p:nvPr/>
        </p:nvSpPr>
        <p:spPr>
          <a:xfrm>
            <a:off x="946785" y="2209855"/>
            <a:ext cx="861133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67" dirty="0"/>
              <a:t>DevOn Logo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5993625" y="2209855"/>
            <a:ext cx="795411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67" dirty="0"/>
              <a:t>IC-On Mark</a:t>
            </a:r>
          </a:p>
        </p:txBody>
      </p:sp>
      <p:pic>
        <p:nvPicPr>
          <p:cNvPr id="104" name="Graphic 103">
            <a:extLst>
              <a:ext uri="{FF2B5EF4-FFF2-40B4-BE49-F238E27FC236}">
                <a16:creationId xmlns:a16="http://schemas.microsoft.com/office/drawing/2014/main" id="{FF439D75-831B-4F11-B99B-D57ABC8B86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56827" y="2762444"/>
            <a:ext cx="1384484" cy="368349"/>
          </a:xfrm>
          <a:prstGeom prst="rect">
            <a:avLst/>
          </a:prstGeom>
        </p:spPr>
      </p:pic>
      <p:pic>
        <p:nvPicPr>
          <p:cNvPr id="105" name="Graphic 104">
            <a:extLst>
              <a:ext uri="{FF2B5EF4-FFF2-40B4-BE49-F238E27FC236}">
                <a16:creationId xmlns:a16="http://schemas.microsoft.com/office/drawing/2014/main" id="{57D440C5-1D67-4F51-84E6-290F2A8EBE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56827" y="4345381"/>
            <a:ext cx="1388172" cy="369330"/>
          </a:xfrm>
          <a:prstGeom prst="rect">
            <a:avLst/>
          </a:prstGeom>
        </p:spPr>
      </p:pic>
      <p:pic>
        <p:nvPicPr>
          <p:cNvPr id="106" name="Graphic 105">
            <a:extLst>
              <a:ext uri="{FF2B5EF4-FFF2-40B4-BE49-F238E27FC236}">
                <a16:creationId xmlns:a16="http://schemas.microsoft.com/office/drawing/2014/main" id="{A09869CB-FFBD-4442-B2FA-6F24071A0F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56827" y="3529154"/>
            <a:ext cx="1388171" cy="369330"/>
          </a:xfrm>
          <a:prstGeom prst="rect">
            <a:avLst/>
          </a:prstGeom>
        </p:spPr>
      </p:pic>
      <p:pic>
        <p:nvPicPr>
          <p:cNvPr id="107" name="Graphic 106">
            <a:extLst>
              <a:ext uri="{FF2B5EF4-FFF2-40B4-BE49-F238E27FC236}">
                <a16:creationId xmlns:a16="http://schemas.microsoft.com/office/drawing/2014/main" id="{DE636903-9B50-43E0-B0E7-7AA7114D23E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819492" y="2912339"/>
            <a:ext cx="539289" cy="621769"/>
          </a:xfrm>
          <a:prstGeom prst="rect">
            <a:avLst/>
          </a:prstGeom>
        </p:spPr>
      </p:pic>
      <p:pic>
        <p:nvPicPr>
          <p:cNvPr id="109" name="Graphic 108">
            <a:extLst>
              <a:ext uri="{FF2B5EF4-FFF2-40B4-BE49-F238E27FC236}">
                <a16:creationId xmlns:a16="http://schemas.microsoft.com/office/drawing/2014/main" id="{B96FBD6E-6D55-420E-B36E-F42917A9180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819493" y="4085896"/>
            <a:ext cx="539290" cy="621769"/>
          </a:xfrm>
          <a:prstGeom prst="rect">
            <a:avLst/>
          </a:prstGeom>
        </p:spPr>
      </p:pic>
      <p:sp>
        <p:nvSpPr>
          <p:cNvPr id="110" name="Rechthoek 109">
            <a:extLst>
              <a:ext uri="{FF2B5EF4-FFF2-40B4-BE49-F238E27FC236}">
                <a16:creationId xmlns:a16="http://schemas.microsoft.com/office/drawing/2014/main" id="{CB43B25C-4F21-4B32-99E3-707FC4A48BD6}"/>
              </a:ext>
            </a:extLst>
          </p:cNvPr>
          <p:cNvSpPr/>
          <p:nvPr/>
        </p:nvSpPr>
        <p:spPr>
          <a:xfrm>
            <a:off x="8417274" y="2600060"/>
            <a:ext cx="138926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1200" dirty="0">
                <a:solidFill>
                  <a:srgbClr val="777777"/>
                </a:solidFill>
              </a:rPr>
              <a:t>The on-sign need to be the same color as the logo, at all costs so that is clear that those two element belong to each other.</a:t>
            </a:r>
          </a:p>
        </p:txBody>
      </p:sp>
    </p:spTree>
    <p:extLst>
      <p:ext uri="{BB962C8B-B14F-4D97-AF65-F5344CB8AC3E}">
        <p14:creationId xmlns:p14="http://schemas.microsoft.com/office/powerpoint/2010/main" val="10698627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0561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/>
              <a:t>Basic Slides: </a:t>
            </a:r>
            <a:br>
              <a:rPr lang="en-US" b="1" dirty="0"/>
            </a:br>
            <a:r>
              <a:rPr lang="en-US" sz="2000" dirty="0"/>
              <a:t>These slides are meant to draw attention to the speaker's words by not distracting the audience with detailed reading material.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Each slide should use a handful of words to repeat the speaker points using images and text that enhance the story.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3FD780A-1194-42B5-9289-6BD89182BC8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/>
              <a:t>Inform slides: </a:t>
            </a:r>
            <a:br>
              <a:rPr lang="en-US" b="1" dirty="0"/>
            </a:br>
            <a:r>
              <a:rPr lang="en-US" dirty="0"/>
              <a:t>Slides with the title INFORM are set in a smaller type for more content on a slide and are intended to be used for small groups or solo reading material.</a:t>
            </a:r>
            <a:endParaRPr lang="en-GB" dirty="0"/>
          </a:p>
          <a:p>
            <a:endParaRPr lang="nl-N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B999A9-77CE-4AD1-9911-24A29F08BC34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DevOn Presentation Slides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934450" y="429273"/>
            <a:ext cx="914400" cy="914400"/>
          </a:xfrm>
          <a:prstGeom prst="rect">
            <a:avLst/>
          </a:prstGeom>
        </p:spPr>
        <p:txBody>
          <a:bodyPr vert="horz" wrap="none" lIns="0" tIns="0" rIns="0" bIns="0" rtlCol="0">
            <a:normAutofit/>
          </a:bodyPr>
          <a:lstStyle/>
          <a:p>
            <a:pPr marL="0" indent="0">
              <a:spcAft>
                <a:spcPts val="1800"/>
              </a:spcAft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23805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710880" y="1736725"/>
            <a:ext cx="4001168" cy="4440239"/>
          </a:xfrm>
        </p:spPr>
        <p:txBody>
          <a:bodyPr>
            <a:normAutofit/>
          </a:bodyPr>
          <a:lstStyle/>
          <a:p>
            <a:r>
              <a:rPr lang="en-US" dirty="0"/>
              <a:t>The DevOn Brand </a:t>
            </a:r>
            <a:r>
              <a:rPr lang="en-US" b="1" dirty="0"/>
              <a:t>Colors</a:t>
            </a:r>
            <a:r>
              <a:rPr lang="en-US" dirty="0"/>
              <a:t> have been added to the presentation for ease of use.</a:t>
            </a:r>
            <a:br>
              <a:rPr lang="en-US" dirty="0"/>
            </a:br>
            <a:endParaRPr lang="en-US" dirty="0"/>
          </a:p>
          <a:p>
            <a:r>
              <a:rPr lang="en-US" dirty="0" err="1">
                <a:latin typeface="+mj-lt"/>
              </a:rPr>
              <a:t>Josefin</a:t>
            </a:r>
            <a:r>
              <a:rPr lang="en-US" dirty="0">
                <a:latin typeface="+mj-lt"/>
              </a:rPr>
              <a:t> Sans is for the headers</a:t>
            </a:r>
            <a:endParaRPr lang="en-US" b="1" dirty="0">
              <a:latin typeface="+mj-lt"/>
            </a:endParaRPr>
          </a:p>
          <a:p>
            <a:r>
              <a:rPr lang="en-US" b="1" dirty="0"/>
              <a:t>Source Sans Pro</a:t>
            </a:r>
            <a:r>
              <a:rPr lang="en-US" dirty="0"/>
              <a:t> is the font to use in all DevOn presentations.</a:t>
            </a:r>
            <a:br>
              <a:rPr lang="en-US" dirty="0"/>
            </a:br>
            <a:r>
              <a:rPr lang="en-US" dirty="0"/>
              <a:t>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46786" y="429273"/>
            <a:ext cx="10311765" cy="1080000"/>
          </a:xfrm>
        </p:spPr>
        <p:txBody>
          <a:bodyPr/>
          <a:lstStyle/>
          <a:p>
            <a:r>
              <a:rPr lang="en-US" dirty="0"/>
              <a:t>Presentation Brand Basics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030468" y="1923267"/>
            <a:ext cx="912343" cy="1021703"/>
            <a:chOff x="6297930" y="3167817"/>
            <a:chExt cx="1038225" cy="1162676"/>
          </a:xfrm>
        </p:grpSpPr>
        <p:sp>
          <p:nvSpPr>
            <p:cNvPr id="10" name="TextBox 9"/>
            <p:cNvSpPr txBox="1"/>
            <p:nvPr/>
          </p:nvSpPr>
          <p:spPr>
            <a:xfrm>
              <a:off x="6297930" y="3752592"/>
              <a:ext cx="1038225" cy="577901"/>
            </a:xfrm>
            <a:prstGeom prst="rect">
              <a:avLst/>
            </a:prstGeom>
            <a:noFill/>
            <a:ln>
              <a:solidFill>
                <a:schemeClr val="tx1">
                  <a:lumMod val="25000"/>
                  <a:lumOff val="75000"/>
                </a:schemeClr>
              </a:solidFill>
            </a:ln>
          </p:spPr>
          <p:txBody>
            <a:bodyPr wrap="square" lIns="45720" rIns="18288" rtlCol="0">
              <a:spAutoFit/>
            </a:bodyPr>
            <a:lstStyle/>
            <a:p>
              <a:r>
                <a:rPr lang="en-US" sz="1100" b="1" dirty="0">
                  <a:solidFill>
                    <a:srgbClr val="9FA3A9"/>
                  </a:solidFill>
                </a:rPr>
                <a:t>Brand Blue</a:t>
              </a:r>
            </a:p>
            <a:p>
              <a:r>
                <a:rPr lang="en-US" sz="800" dirty="0">
                  <a:solidFill>
                    <a:srgbClr val="9FA3A9"/>
                  </a:solidFill>
                </a:rPr>
                <a:t>#498fab</a:t>
              </a:r>
            </a:p>
            <a:p>
              <a:r>
                <a:rPr lang="en-US" sz="800" dirty="0" err="1">
                  <a:solidFill>
                    <a:srgbClr val="9FA3A9"/>
                  </a:solidFill>
                </a:rPr>
                <a:t>rgb</a:t>
              </a:r>
              <a:r>
                <a:rPr lang="en-US" sz="800" dirty="0">
                  <a:solidFill>
                    <a:srgbClr val="9FA3A9"/>
                  </a:solidFill>
                </a:rPr>
                <a:t> (72, 141, 169)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297930" y="3167817"/>
              <a:ext cx="1038225" cy="584775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txBody>
            <a:bodyPr wrap="none" lIns="45720" rIns="18288" rtlCol="0">
              <a:noAutofit/>
            </a:bodyPr>
            <a:lstStyle/>
            <a:p>
              <a:endParaRPr lang="en-US" sz="1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160715" y="1923265"/>
            <a:ext cx="912350" cy="1021704"/>
            <a:chOff x="5345692" y="1492188"/>
            <a:chExt cx="1038234" cy="1162678"/>
          </a:xfrm>
        </p:grpSpPr>
        <p:sp>
          <p:nvSpPr>
            <p:cNvPr id="21" name="TextBox 20"/>
            <p:cNvSpPr txBox="1"/>
            <p:nvPr/>
          </p:nvSpPr>
          <p:spPr>
            <a:xfrm>
              <a:off x="5345692" y="2076964"/>
              <a:ext cx="1038226" cy="577902"/>
            </a:xfrm>
            <a:prstGeom prst="rect">
              <a:avLst/>
            </a:prstGeom>
            <a:noFill/>
            <a:ln>
              <a:solidFill>
                <a:schemeClr val="tx1">
                  <a:lumMod val="25000"/>
                  <a:lumOff val="75000"/>
                </a:schemeClr>
              </a:solidFill>
            </a:ln>
          </p:spPr>
          <p:txBody>
            <a:bodyPr wrap="square" lIns="45720" rIns="18288" rtlCol="0">
              <a:spAutoFit/>
            </a:bodyPr>
            <a:lstStyle/>
            <a:p>
              <a:r>
                <a:rPr lang="en-US" sz="1100" b="1" dirty="0">
                  <a:solidFill>
                    <a:srgbClr val="8F9597"/>
                  </a:solidFill>
                </a:rPr>
                <a:t>Orange </a:t>
              </a:r>
            </a:p>
            <a:p>
              <a:r>
                <a:rPr lang="en-US" sz="800" dirty="0">
                  <a:solidFill>
                    <a:srgbClr val="8F9597"/>
                  </a:solidFill>
                </a:rPr>
                <a:t>#FF5000</a:t>
              </a:r>
            </a:p>
            <a:p>
              <a:r>
                <a:rPr lang="en-US" sz="800" dirty="0" err="1">
                  <a:solidFill>
                    <a:srgbClr val="8F9597"/>
                  </a:solidFill>
                </a:rPr>
                <a:t>rgb</a:t>
              </a:r>
              <a:r>
                <a:rPr lang="en-US" sz="800" dirty="0">
                  <a:solidFill>
                    <a:srgbClr val="8F9597"/>
                  </a:solidFill>
                </a:rPr>
                <a:t> (255, 80, 0)</a:t>
              </a:r>
              <a:endParaRPr lang="en-US" sz="900" dirty="0">
                <a:solidFill>
                  <a:srgbClr val="8F9597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345701" y="1492188"/>
              <a:ext cx="1038225" cy="584775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txBody>
            <a:bodyPr wrap="none" lIns="45720" rIns="18288" rtlCol="0">
              <a:noAutofit/>
            </a:bodyPr>
            <a:lstStyle/>
            <a:p>
              <a:endPara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946786" y="1625139"/>
            <a:ext cx="9941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Brand Colors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B999A9-77CE-4AD1-9911-24A29F08BC34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946786" y="3100796"/>
            <a:ext cx="1122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Primary Colors</a:t>
            </a:r>
          </a:p>
        </p:txBody>
      </p:sp>
      <p:grpSp>
        <p:nvGrpSpPr>
          <p:cNvPr id="7" name="Groep 6">
            <a:extLst>
              <a:ext uri="{FF2B5EF4-FFF2-40B4-BE49-F238E27FC236}">
                <a16:creationId xmlns:a16="http://schemas.microsoft.com/office/drawing/2014/main" id="{A671216B-2C50-4894-A9CD-1AB9A0B04706}"/>
              </a:ext>
            </a:extLst>
          </p:cNvPr>
          <p:cNvGrpSpPr/>
          <p:nvPr/>
        </p:nvGrpSpPr>
        <p:grpSpPr>
          <a:xfrm>
            <a:off x="1059068" y="3458840"/>
            <a:ext cx="4863064" cy="1021703"/>
            <a:chOff x="5613955" y="3458840"/>
            <a:chExt cx="4863064" cy="1021703"/>
          </a:xfrm>
        </p:grpSpPr>
        <p:grpSp>
          <p:nvGrpSpPr>
            <p:cNvPr id="3" name="Groep 2">
              <a:extLst>
                <a:ext uri="{FF2B5EF4-FFF2-40B4-BE49-F238E27FC236}">
                  <a16:creationId xmlns:a16="http://schemas.microsoft.com/office/drawing/2014/main" id="{C8C6B2ED-EC66-49A5-A0CB-DF03896D5437}"/>
                </a:ext>
              </a:extLst>
            </p:cNvPr>
            <p:cNvGrpSpPr/>
            <p:nvPr/>
          </p:nvGrpSpPr>
          <p:grpSpPr>
            <a:xfrm>
              <a:off x="5613955" y="3458840"/>
              <a:ext cx="3873404" cy="1021703"/>
              <a:chOff x="5572245" y="3458840"/>
              <a:chExt cx="3873404" cy="1021703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6561907" y="3458840"/>
                <a:ext cx="912342" cy="1021703"/>
                <a:chOff x="8547881" y="3167817"/>
                <a:chExt cx="1038226" cy="1162677"/>
              </a:xfrm>
            </p:grpSpPr>
            <p:sp>
              <p:nvSpPr>
                <p:cNvPr id="15" name="TextBox 14"/>
                <p:cNvSpPr txBox="1"/>
                <p:nvPr/>
              </p:nvSpPr>
              <p:spPr>
                <a:xfrm>
                  <a:off x="8547881" y="3752593"/>
                  <a:ext cx="1038225" cy="577901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25000"/>
                      <a:lumOff val="75000"/>
                    </a:schemeClr>
                  </a:solidFill>
                </a:ln>
              </p:spPr>
              <p:txBody>
                <a:bodyPr wrap="square" lIns="45720" rIns="18288" rtlCol="0">
                  <a:spAutoFit/>
                </a:bodyPr>
                <a:lstStyle/>
                <a:p>
                  <a:r>
                    <a:rPr lang="en-US" sz="1100" b="1" dirty="0">
                      <a:solidFill>
                        <a:srgbClr val="8F9597"/>
                      </a:solidFill>
                    </a:rPr>
                    <a:t>Dark grey</a:t>
                  </a:r>
                </a:p>
                <a:p>
                  <a:r>
                    <a:rPr lang="en-US" sz="800" dirty="0">
                      <a:solidFill>
                        <a:srgbClr val="8F9597"/>
                      </a:solidFill>
                    </a:rPr>
                    <a:t>#777777</a:t>
                  </a:r>
                </a:p>
                <a:p>
                  <a:r>
                    <a:rPr lang="en-US" sz="800" dirty="0" err="1">
                      <a:solidFill>
                        <a:srgbClr val="8F9597"/>
                      </a:solidFill>
                    </a:rPr>
                    <a:t>rgb</a:t>
                  </a:r>
                  <a:r>
                    <a:rPr lang="en-US" sz="800" dirty="0">
                      <a:solidFill>
                        <a:srgbClr val="8F9597"/>
                      </a:solidFill>
                    </a:rPr>
                    <a:t> (224, 224, 224)</a:t>
                  </a:r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>
                  <a:off x="8547882" y="3167817"/>
                  <a:ext cx="1038225" cy="584775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solidFill>
                    <a:schemeClr val="accent4"/>
                  </a:solidFill>
                </a:ln>
              </p:spPr>
              <p:txBody>
                <a:bodyPr wrap="none" lIns="45720" rIns="18288" rtlCol="0">
                  <a:noAutofit/>
                </a:bodyPr>
                <a:lstStyle/>
                <a:p>
                  <a:endParaRPr lang="en-US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17" name="Group 16"/>
              <p:cNvGrpSpPr/>
              <p:nvPr/>
            </p:nvGrpSpPr>
            <p:grpSpPr>
              <a:xfrm>
                <a:off x="5572245" y="3458840"/>
                <a:ext cx="912343" cy="1021703"/>
                <a:chOff x="6303432" y="3167817"/>
                <a:chExt cx="1038227" cy="1162677"/>
              </a:xfrm>
            </p:grpSpPr>
            <p:sp>
              <p:nvSpPr>
                <p:cNvPr id="18" name="TextBox 17"/>
                <p:cNvSpPr txBox="1"/>
                <p:nvPr/>
              </p:nvSpPr>
              <p:spPr>
                <a:xfrm>
                  <a:off x="6303432" y="3752593"/>
                  <a:ext cx="1038227" cy="577901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25000"/>
                      <a:lumOff val="75000"/>
                    </a:schemeClr>
                  </a:solidFill>
                </a:ln>
              </p:spPr>
              <p:txBody>
                <a:bodyPr wrap="square" lIns="45720" rIns="18288" rtlCol="0">
                  <a:spAutoFit/>
                </a:bodyPr>
                <a:lstStyle/>
                <a:p>
                  <a:r>
                    <a:rPr lang="en-US" sz="1100" b="1" dirty="0">
                      <a:solidFill>
                        <a:srgbClr val="8F9597"/>
                      </a:solidFill>
                    </a:rPr>
                    <a:t>Light grey</a:t>
                  </a:r>
                </a:p>
                <a:p>
                  <a:r>
                    <a:rPr lang="en-US" sz="800" dirty="0">
                      <a:solidFill>
                        <a:srgbClr val="8F9597"/>
                      </a:solidFill>
                    </a:rPr>
                    <a:t>#e0e0e0</a:t>
                  </a:r>
                </a:p>
                <a:p>
                  <a:r>
                    <a:rPr lang="en-US" sz="800" dirty="0" err="1">
                      <a:solidFill>
                        <a:srgbClr val="8F9597"/>
                      </a:solidFill>
                    </a:rPr>
                    <a:t>rgb</a:t>
                  </a:r>
                  <a:r>
                    <a:rPr lang="en-US" sz="800" dirty="0">
                      <a:solidFill>
                        <a:srgbClr val="8F9597"/>
                      </a:solidFill>
                    </a:rPr>
                    <a:t> (119, 119, 119)</a:t>
                  </a:r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6303432" y="3167817"/>
                  <a:ext cx="1038225" cy="584775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solidFill>
                    <a:schemeClr val="accent3"/>
                  </a:solidFill>
                </a:ln>
              </p:spPr>
              <p:txBody>
                <a:bodyPr wrap="none" lIns="45720" rIns="18288" rtlCol="0">
                  <a:noAutofit/>
                </a:bodyPr>
                <a:lstStyle/>
                <a:p>
                  <a:endParaRPr lang="en-US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26" name="Group 25"/>
              <p:cNvGrpSpPr/>
              <p:nvPr/>
            </p:nvGrpSpPr>
            <p:grpSpPr>
              <a:xfrm>
                <a:off x="7550657" y="3458840"/>
                <a:ext cx="912342" cy="1021703"/>
                <a:chOff x="5200117" y="3167817"/>
                <a:chExt cx="1038225" cy="1162677"/>
              </a:xfrm>
            </p:grpSpPr>
            <p:sp>
              <p:nvSpPr>
                <p:cNvPr id="27" name="TextBox 26"/>
                <p:cNvSpPr txBox="1"/>
                <p:nvPr/>
              </p:nvSpPr>
              <p:spPr>
                <a:xfrm>
                  <a:off x="5200117" y="3752593"/>
                  <a:ext cx="1038224" cy="577901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25000"/>
                      <a:lumOff val="75000"/>
                    </a:schemeClr>
                  </a:solidFill>
                </a:ln>
              </p:spPr>
              <p:txBody>
                <a:bodyPr wrap="square" lIns="45720" rIns="18288" rtlCol="0">
                  <a:spAutoFit/>
                </a:bodyPr>
                <a:lstStyle/>
                <a:p>
                  <a:r>
                    <a:rPr lang="en-US" sz="1100" b="1" dirty="0">
                      <a:solidFill>
                        <a:srgbClr val="8F9597"/>
                      </a:solidFill>
                    </a:rPr>
                    <a:t>Yellow</a:t>
                  </a:r>
                </a:p>
                <a:p>
                  <a:r>
                    <a:rPr lang="en-US" sz="800" dirty="0">
                      <a:solidFill>
                        <a:srgbClr val="8F9597"/>
                      </a:solidFill>
                    </a:rPr>
                    <a:t>#FFA200</a:t>
                  </a:r>
                </a:p>
                <a:p>
                  <a:r>
                    <a:rPr lang="en-US" sz="800" dirty="0" err="1">
                      <a:solidFill>
                        <a:srgbClr val="8F9597"/>
                      </a:solidFill>
                    </a:rPr>
                    <a:t>rgb</a:t>
                  </a:r>
                  <a:r>
                    <a:rPr lang="en-US" sz="800" dirty="0">
                      <a:solidFill>
                        <a:srgbClr val="8F9597"/>
                      </a:solidFill>
                    </a:rPr>
                    <a:t> (225, 162, 0)</a:t>
                  </a:r>
                  <a:endParaRPr lang="en-US" sz="900" dirty="0">
                    <a:solidFill>
                      <a:srgbClr val="8F9597"/>
                    </a:solidFill>
                  </a:endParaRPr>
                </a:p>
              </p:txBody>
            </p:sp>
            <p:sp>
              <p:nvSpPr>
                <p:cNvPr id="28" name="TextBox 27"/>
                <p:cNvSpPr txBox="1"/>
                <p:nvPr/>
              </p:nvSpPr>
              <p:spPr>
                <a:xfrm>
                  <a:off x="5200117" y="3167817"/>
                  <a:ext cx="1038225" cy="584775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solidFill>
                    <a:schemeClr val="accent5"/>
                  </a:solidFill>
                </a:ln>
              </p:spPr>
              <p:txBody>
                <a:bodyPr wrap="none" lIns="45720" rIns="18288" rtlCol="0">
                  <a:noAutofit/>
                </a:bodyPr>
                <a:lstStyle/>
                <a:p>
                  <a:endParaRPr lang="en-US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29" name="Group 28"/>
              <p:cNvGrpSpPr/>
              <p:nvPr/>
            </p:nvGrpSpPr>
            <p:grpSpPr>
              <a:xfrm>
                <a:off x="8533307" y="3458840"/>
                <a:ext cx="912342" cy="1021703"/>
                <a:chOff x="5200117" y="3167817"/>
                <a:chExt cx="1038225" cy="1162677"/>
              </a:xfrm>
            </p:grpSpPr>
            <p:sp>
              <p:nvSpPr>
                <p:cNvPr id="30" name="TextBox 29"/>
                <p:cNvSpPr txBox="1"/>
                <p:nvPr/>
              </p:nvSpPr>
              <p:spPr>
                <a:xfrm>
                  <a:off x="5200117" y="3752593"/>
                  <a:ext cx="1038224" cy="577901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25000"/>
                      <a:lumOff val="75000"/>
                    </a:schemeClr>
                  </a:solidFill>
                </a:ln>
              </p:spPr>
              <p:txBody>
                <a:bodyPr wrap="square" lIns="45720" rIns="18288" rtlCol="0">
                  <a:spAutoFit/>
                </a:bodyPr>
                <a:lstStyle/>
                <a:p>
                  <a:r>
                    <a:rPr lang="en-US" sz="1100" b="1" dirty="0">
                      <a:solidFill>
                        <a:srgbClr val="8F9597"/>
                      </a:solidFill>
                    </a:rPr>
                    <a:t>Aquamarine</a:t>
                  </a:r>
                </a:p>
                <a:p>
                  <a:r>
                    <a:rPr lang="en-US" sz="800" dirty="0">
                      <a:solidFill>
                        <a:srgbClr val="8F9597"/>
                      </a:solidFill>
                    </a:rPr>
                    <a:t>#77A3AB</a:t>
                  </a:r>
                </a:p>
                <a:p>
                  <a:r>
                    <a:rPr lang="en-US" sz="800" dirty="0" err="1">
                      <a:solidFill>
                        <a:srgbClr val="8F9597"/>
                      </a:solidFill>
                    </a:rPr>
                    <a:t>rgb</a:t>
                  </a:r>
                  <a:r>
                    <a:rPr lang="en-US" sz="800" dirty="0">
                      <a:solidFill>
                        <a:srgbClr val="8F9597"/>
                      </a:solidFill>
                    </a:rPr>
                    <a:t> (119, 163, 171)</a:t>
                  </a:r>
                  <a:endParaRPr lang="en-US" sz="900" dirty="0">
                    <a:solidFill>
                      <a:srgbClr val="8F9597"/>
                    </a:solidFill>
                  </a:endParaRPr>
                </a:p>
              </p:txBody>
            </p:sp>
            <p:sp>
              <p:nvSpPr>
                <p:cNvPr id="31" name="TextBox 30"/>
                <p:cNvSpPr txBox="1"/>
                <p:nvPr/>
              </p:nvSpPr>
              <p:spPr>
                <a:xfrm>
                  <a:off x="5200117" y="3167817"/>
                  <a:ext cx="1038225" cy="584775"/>
                </a:xfrm>
                <a:prstGeom prst="rect">
                  <a:avLst/>
                </a:prstGeom>
                <a:solidFill>
                  <a:schemeClr val="accent6"/>
                </a:solidFill>
                <a:ln>
                  <a:solidFill>
                    <a:schemeClr val="accent6"/>
                  </a:solidFill>
                </a:ln>
              </p:spPr>
              <p:txBody>
                <a:bodyPr wrap="none" lIns="45720" rIns="18288" rtlCol="0">
                  <a:noAutofit/>
                </a:bodyPr>
                <a:lstStyle/>
                <a:p>
                  <a:endParaRPr lang="en-US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</p:grpSp>
        </p:grpSp>
        <p:grpSp>
          <p:nvGrpSpPr>
            <p:cNvPr id="6" name="Groep 5">
              <a:extLst>
                <a:ext uri="{FF2B5EF4-FFF2-40B4-BE49-F238E27FC236}">
                  <a16:creationId xmlns:a16="http://schemas.microsoft.com/office/drawing/2014/main" id="{B08C10A1-B326-4E34-AE1A-41A10A6B5D52}"/>
                </a:ext>
              </a:extLst>
            </p:cNvPr>
            <p:cNvGrpSpPr/>
            <p:nvPr/>
          </p:nvGrpSpPr>
          <p:grpSpPr>
            <a:xfrm>
              <a:off x="9564677" y="3458840"/>
              <a:ext cx="912342" cy="1021703"/>
              <a:chOff x="9564677" y="3458840"/>
              <a:chExt cx="912342" cy="1021703"/>
            </a:xfrm>
          </p:grpSpPr>
          <p:sp>
            <p:nvSpPr>
              <p:cNvPr id="45" name="TextBox 29">
                <a:extLst>
                  <a:ext uri="{FF2B5EF4-FFF2-40B4-BE49-F238E27FC236}">
                    <a16:creationId xmlns:a16="http://schemas.microsoft.com/office/drawing/2014/main" id="{F0D97E11-8348-4F66-BBC3-5BEC584BAD4D}"/>
                  </a:ext>
                </a:extLst>
              </p:cNvPr>
              <p:cNvSpPr txBox="1"/>
              <p:nvPr/>
            </p:nvSpPr>
            <p:spPr>
              <a:xfrm>
                <a:off x="9564677" y="3972712"/>
                <a:ext cx="912341" cy="507831"/>
              </a:xfrm>
              <a:prstGeom prst="rect">
                <a:avLst/>
              </a:prstGeom>
              <a:noFill/>
              <a:ln>
                <a:solidFill>
                  <a:schemeClr val="tx1">
                    <a:lumMod val="25000"/>
                    <a:lumOff val="75000"/>
                  </a:schemeClr>
                </a:solidFill>
              </a:ln>
            </p:spPr>
            <p:txBody>
              <a:bodyPr wrap="square" lIns="45720" rIns="18288" rtlCol="0">
                <a:spAutoFit/>
              </a:bodyPr>
              <a:lstStyle/>
              <a:p>
                <a:r>
                  <a:rPr lang="en-US" sz="1100" b="1" dirty="0">
                    <a:solidFill>
                      <a:srgbClr val="8F9597"/>
                    </a:solidFill>
                  </a:rPr>
                  <a:t>Aqua</a:t>
                </a:r>
              </a:p>
              <a:p>
                <a:r>
                  <a:rPr lang="en-US" sz="800" dirty="0">
                    <a:solidFill>
                      <a:srgbClr val="8F9597"/>
                    </a:solidFill>
                  </a:rPr>
                  <a:t>#C5FAFF</a:t>
                </a:r>
              </a:p>
              <a:p>
                <a:r>
                  <a:rPr lang="en-US" sz="800" dirty="0" err="1">
                    <a:solidFill>
                      <a:srgbClr val="8F9597"/>
                    </a:solidFill>
                  </a:rPr>
                  <a:t>rgb</a:t>
                </a:r>
                <a:r>
                  <a:rPr lang="en-US" sz="800" dirty="0">
                    <a:solidFill>
                      <a:srgbClr val="8F9597"/>
                    </a:solidFill>
                  </a:rPr>
                  <a:t> (197, 250, 255)</a:t>
                </a:r>
                <a:endParaRPr lang="en-US" sz="900" dirty="0">
                  <a:solidFill>
                    <a:srgbClr val="8F9597"/>
                  </a:solidFill>
                </a:endParaRPr>
              </a:p>
            </p:txBody>
          </p:sp>
          <p:sp>
            <p:nvSpPr>
              <p:cNvPr id="49" name="TextBox 30">
                <a:extLst>
                  <a:ext uri="{FF2B5EF4-FFF2-40B4-BE49-F238E27FC236}">
                    <a16:creationId xmlns:a16="http://schemas.microsoft.com/office/drawing/2014/main" id="{4B68E822-4E41-4B47-AF5D-B1FD4336D00D}"/>
                  </a:ext>
                </a:extLst>
              </p:cNvPr>
              <p:cNvSpPr txBox="1"/>
              <p:nvPr/>
            </p:nvSpPr>
            <p:spPr>
              <a:xfrm>
                <a:off x="9564677" y="3458840"/>
                <a:ext cx="912342" cy="513871"/>
              </a:xfrm>
              <a:prstGeom prst="rect">
                <a:avLst/>
              </a:prstGeom>
              <a:solidFill>
                <a:srgbClr val="C5FAFF"/>
              </a:solidFill>
              <a:ln>
                <a:solidFill>
                  <a:srgbClr val="C5FAFF"/>
                </a:solidFill>
              </a:ln>
            </p:spPr>
            <p:txBody>
              <a:bodyPr wrap="none" lIns="45720" rIns="18288" rtlCol="0">
                <a:noAutofit/>
              </a:bodyPr>
              <a:lstStyle/>
              <a:p>
                <a:endPara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08728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Insert Name</a:t>
            </a:r>
          </a:p>
          <a:p>
            <a:r>
              <a:rPr lang="en-US" dirty="0"/>
              <a:t>Insert Title</a:t>
            </a:r>
          </a:p>
          <a:p>
            <a:r>
              <a:rPr lang="en-US" dirty="0"/>
              <a:t>Insert Date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  <a:br>
              <a:rPr lang="en-US" dirty="0"/>
            </a:br>
            <a:r>
              <a:rPr lang="en-US" dirty="0"/>
              <a:t>Second Line</a:t>
            </a:r>
          </a:p>
        </p:txBody>
      </p:sp>
    </p:spTree>
    <p:extLst>
      <p:ext uri="{BB962C8B-B14F-4D97-AF65-F5344CB8AC3E}">
        <p14:creationId xmlns:p14="http://schemas.microsoft.com/office/powerpoint/2010/main" val="2146646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561FD34B-5642-4E4A-ACA1-7E663DBD08A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51663" y="5058303"/>
            <a:ext cx="4270249" cy="1427453"/>
          </a:xfrm>
        </p:spPr>
        <p:txBody>
          <a:bodyPr/>
          <a:lstStyle/>
          <a:p>
            <a:r>
              <a:rPr lang="en-US" dirty="0"/>
              <a:t>Insert Name</a:t>
            </a:r>
          </a:p>
          <a:p>
            <a:r>
              <a:rPr lang="en-US" dirty="0"/>
              <a:t>Insert Title</a:t>
            </a:r>
          </a:p>
          <a:p>
            <a:r>
              <a:rPr lang="en-US" dirty="0"/>
              <a:t>Insert Date</a:t>
            </a:r>
          </a:p>
          <a:p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8A68B60-3207-45D6-9DC7-2CE19E141E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0976" y="3078933"/>
            <a:ext cx="10314432" cy="1964978"/>
          </a:xfrm>
        </p:spPr>
        <p:txBody>
          <a:bodyPr/>
          <a:lstStyle/>
          <a:p>
            <a:r>
              <a:rPr lang="en-US" dirty="0"/>
              <a:t>Presentation Title</a:t>
            </a:r>
            <a:br>
              <a:rPr lang="en-US" dirty="0"/>
            </a:br>
            <a:r>
              <a:rPr lang="en-US" dirty="0"/>
              <a:t>Second Line</a:t>
            </a:r>
          </a:p>
        </p:txBody>
      </p:sp>
    </p:spTree>
    <p:extLst>
      <p:ext uri="{BB962C8B-B14F-4D97-AF65-F5344CB8AC3E}">
        <p14:creationId xmlns:p14="http://schemas.microsoft.com/office/powerpoint/2010/main" val="3275351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First level bulleted text is Source Sans Pro 28 pt.</a:t>
            </a:r>
          </a:p>
          <a:p>
            <a:pPr lvl="1"/>
            <a:r>
              <a:rPr lang="en-US" sz="2000"/>
              <a:t>Second level text (press tab key) is 20 pt.</a:t>
            </a:r>
          </a:p>
          <a:p>
            <a:pPr lvl="2"/>
            <a:r>
              <a:rPr lang="en-US" sz="2000"/>
              <a:t>Third level text (press tab key) is 18 </a:t>
            </a:r>
            <a:r>
              <a:rPr lang="en-US" sz="2000" err="1"/>
              <a:t>pt</a:t>
            </a:r>
            <a:endParaRPr lang="en-US" sz="2000"/>
          </a:p>
          <a:p>
            <a:r>
              <a:rPr lang="en-US" dirty="0"/>
              <a:t>All bulleted text is sentence case (capitalize first letter of first word)</a:t>
            </a:r>
          </a:p>
          <a:p>
            <a:r>
              <a:rPr lang="en-US" dirty="0"/>
              <a:t>All bulleted text is sentence case (capitalize first letter of first word)</a:t>
            </a:r>
          </a:p>
          <a:p>
            <a:r>
              <a:rPr lang="en-US" dirty="0"/>
              <a:t>Use </a:t>
            </a:r>
            <a:r>
              <a:rPr lang="en-US" b="1" dirty="0"/>
              <a:t>bold</a:t>
            </a:r>
            <a:r>
              <a:rPr lang="en-US" dirty="0"/>
              <a:t> or </a:t>
            </a:r>
            <a:r>
              <a:rPr lang="en-US" i="1" dirty="0"/>
              <a:t>italics</a:t>
            </a:r>
            <a:r>
              <a:rPr lang="en-US" dirty="0"/>
              <a:t> to highlight text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66238"/>
            <a:ext cx="10311765" cy="108000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en-US" dirty="0"/>
              <a:t>Basic Slide (Titles Should Always Be Title Case)</a:t>
            </a:r>
          </a:p>
        </p:txBody>
      </p:sp>
    </p:spTree>
    <p:extLst>
      <p:ext uri="{BB962C8B-B14F-4D97-AF65-F5344CB8AC3E}">
        <p14:creationId xmlns:p14="http://schemas.microsoft.com/office/powerpoint/2010/main" val="3704644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44563" y="2332038"/>
            <a:ext cx="9701666" cy="3044953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defTabSz="914400">
              <a:spcBef>
                <a:spcPts val="0"/>
              </a:spcBef>
              <a:defRPr/>
            </a:pPr>
            <a:r>
              <a:rPr lang="en-US" sz="50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“Example Quote—Insert here and include quotation marks. Use the blue or orange background.”</a:t>
            </a:r>
            <a:endParaRPr lang="en-US" sz="50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461390" y="4608479"/>
            <a:ext cx="14205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defTabSz="914400">
              <a:defRPr/>
            </a:pPr>
            <a:r>
              <a:rPr lang="en-GB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Floris B.</a:t>
            </a:r>
            <a:endParaRPr lang="en-US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726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Half Screen Image Right</a:t>
            </a:r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idx="11"/>
          </p:nvPr>
        </p:nvSpPr>
        <p:spPr/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B999A9-77CE-4AD1-9911-24A29F08BC34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6311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562" y="3767327"/>
            <a:ext cx="10313987" cy="1874520"/>
          </a:xfrm>
        </p:spPr>
        <p:txBody>
          <a:bodyPr/>
          <a:lstStyle/>
          <a:p>
            <a:r>
              <a:rPr lang="en-US" dirty="0"/>
              <a:t>Inform Slides (Details On Slide 2)</a:t>
            </a:r>
          </a:p>
        </p:txBody>
      </p:sp>
    </p:spTree>
    <p:extLst>
      <p:ext uri="{BB962C8B-B14F-4D97-AF65-F5344CB8AC3E}">
        <p14:creationId xmlns:p14="http://schemas.microsoft.com/office/powerpoint/2010/main" val="73413512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DevOn">
      <a:dk1>
        <a:sysClr val="windowText" lastClr="000000"/>
      </a:dk1>
      <a:lt1>
        <a:sysClr val="window" lastClr="FFFFFF"/>
      </a:lt1>
      <a:dk2>
        <a:srgbClr val="488DA9"/>
      </a:dk2>
      <a:lt2>
        <a:srgbClr val="E7E6E6"/>
      </a:lt2>
      <a:accent1>
        <a:srgbClr val="488DA9"/>
      </a:accent1>
      <a:accent2>
        <a:srgbClr val="FF5000"/>
      </a:accent2>
      <a:accent3>
        <a:srgbClr val="E0E0E0"/>
      </a:accent3>
      <a:accent4>
        <a:srgbClr val="595959"/>
      </a:accent4>
      <a:accent5>
        <a:srgbClr val="FFA200"/>
      </a:accent5>
      <a:accent6>
        <a:srgbClr val="77A3AB"/>
      </a:accent6>
      <a:hlink>
        <a:srgbClr val="0563C1"/>
      </a:hlink>
      <a:folHlink>
        <a:srgbClr val="954F72"/>
      </a:folHlink>
    </a:clrScheme>
    <a:fontScheme name="Aangepast 1">
      <a:majorFont>
        <a:latin typeface="Josefin Sans"/>
        <a:ea typeface=""/>
        <a:cs typeface=""/>
      </a:majorFont>
      <a:minorFont>
        <a:latin typeface="Source Sans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von Presentation Sjabloon" id="{94D17D79-6C88-4855-8C51-C322094DD3C8}" vid="{28BD2341-B2CD-4D8A-8973-4D63E4BAE080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152002D9B0744ABA78B2383D8CD701" ma:contentTypeVersion="6" ma:contentTypeDescription="Create a new document." ma:contentTypeScope="" ma:versionID="ce22f5ff13532d30a74852130bc1a166">
  <xsd:schema xmlns:xsd="http://www.w3.org/2001/XMLSchema" xmlns:xs="http://www.w3.org/2001/XMLSchema" xmlns:p="http://schemas.microsoft.com/office/2006/metadata/properties" xmlns:ns2="d4fdf33e-4906-47a9-944e-538d2a847caa" xmlns:ns3="4c86ed60-c1c7-40ac-bd82-878f1372dbb8" targetNamespace="http://schemas.microsoft.com/office/2006/metadata/properties" ma:root="true" ma:fieldsID="2fdab11a60ea1de48e169b0cd1fb8958" ns2:_="" ns3:_="">
    <xsd:import namespace="d4fdf33e-4906-47a9-944e-538d2a847caa"/>
    <xsd:import namespace="4c86ed60-c1c7-40ac-bd82-878f1372dbb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fdf33e-4906-47a9-944e-538d2a847ca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86ed60-c1c7-40ac-bd82-878f1372db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13D6C76-A37A-417B-9879-07122D9005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4fdf33e-4906-47a9-944e-538d2a847caa"/>
    <ds:schemaRef ds:uri="4c86ed60-c1c7-40ac-bd82-878f1372dbb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25E7374-9052-416E-8126-4E696E2F483C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B2B40C2-E245-4AC6-8F90-51E9B5F4207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549</Words>
  <Application>Microsoft Office PowerPoint</Application>
  <PresentationFormat>Widescreen</PresentationFormat>
  <Paragraphs>100</Paragraphs>
  <Slides>17</Slides>
  <Notes>3</Notes>
  <HiddenSlides>3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Kantoorthema</vt:lpstr>
      <vt:lpstr>DevOn Presentation Template</vt:lpstr>
      <vt:lpstr>DevOn Presentation Slides</vt:lpstr>
      <vt:lpstr>Presentation Brand Basics</vt:lpstr>
      <vt:lpstr>Presentation Title Second Line</vt:lpstr>
      <vt:lpstr>Presentation Title Second Line</vt:lpstr>
      <vt:lpstr>Basic Slide (Titles Should Always Be Title Case)</vt:lpstr>
      <vt:lpstr>PowerPoint Presentation</vt:lpstr>
      <vt:lpstr>Half Screen Image Right</vt:lpstr>
      <vt:lpstr>Inform Slides (Details On Slide 2)</vt:lpstr>
      <vt:lpstr>Basic Slide—INFORM</vt:lpstr>
      <vt:lpstr>Basic Slide—INFORM</vt:lpstr>
      <vt:lpstr>Two Columns with Headings—INFORM</vt:lpstr>
      <vt:lpstr>Three Columns with Headings—INFORM</vt:lpstr>
      <vt:lpstr>Extra’s</vt:lpstr>
      <vt:lpstr>PowerPoint Presentation</vt:lpstr>
      <vt:lpstr>DevOn Logo’s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DevOn Presentation Template</dc:title>
  <dc:creator/>
  <cp:lastModifiedBy/>
  <cp:revision>17</cp:revision>
  <dcterms:created xsi:type="dcterms:W3CDTF">2019-06-05T12:16:04Z</dcterms:created>
  <dcterms:modified xsi:type="dcterms:W3CDTF">2020-06-08T15:12:59Z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0x010100D6152002D9B0744ABA78B2383D8CD701</vt:lpwstr>
  </property>
</Properties>
</file>